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5143500" cx="9144000"/>
  <p:notesSz cx="6858000" cy="9144000"/>
  <p:embeddedFontLst>
    <p:embeddedFont>
      <p:font typeface="Londrina Solid"/>
      <p:regular r:id="rId50"/>
    </p:embeddedFont>
    <p:embeddedFont>
      <p:font typeface="DM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DMSans-regular.fntdata"/><Relationship Id="rId50" Type="http://schemas.openxmlformats.org/officeDocument/2006/relationships/font" Target="fonts/LondrinaSolid-regular.fntdata"/><Relationship Id="rId53" Type="http://schemas.openxmlformats.org/officeDocument/2006/relationships/font" Target="fonts/DMSans-italic.fntdata"/><Relationship Id="rId52" Type="http://schemas.openxmlformats.org/officeDocument/2006/relationships/font" Target="fonts/DMSans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DMSan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442e988d22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442e988d22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e3a43d82ed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e3a43d82ed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e3a43d82ed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e3a43d82ed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4d3c4992d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4d3c4992d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e3a43d82e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e3a43d82e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e3a43d82ed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e3a43d82ed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e3a43d82ed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e3a43d82ed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e3a43d82ed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e3a43d82ed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e3a43d82ed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e3a43d82ed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e3a43d82ed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1e3a43d82ed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e3a43d82ed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e3a43d82ed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442e988d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442e988d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e3a43d82ed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e3a43d82ed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e3a43d82ed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e3a43d82ed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e3a43d82ed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e3a43d82ed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40f15f9ea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40f15f9ea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40f15f9ea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340f15f9ea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40f3c3bf5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40f3c3bf5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40f15f9ea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40f15f9ea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40f15f9ea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40f15f9ea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e3a43d82ed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1e3a43d82ed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40f15f9ea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340f15f9ea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41115bd62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41115bd62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40f15f9ea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340f15f9ea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40f15f9ea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40f15f9ea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40f3c3bf5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40f3c3bf5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40f3c3bf5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40f3c3bf5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40f3c3bf5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40f3c3bf5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40f15f9ea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40f15f9ea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40f3c3bf5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40f3c3bf5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340f3c3bf5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340f3c3bf5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40f3c3bf5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40f3c3bf5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40f3c3bf5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40f3c3bf5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40f3c3bf5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40f3c3bf5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40f3c3bf5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340f3c3bf5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340f3c3bf5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340f3c3bf5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40f3c3bf5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40f3c3bf5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40f3c3bf5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40f3c3bf5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341115bd62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341115bd62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e3a43d82e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e3a43d82e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2635377fd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2635377fd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e3a43d82e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e3a43d82e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e3a43d82e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e3a43d82e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e3a43d82e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1e3a43d82e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 rot="-853">
            <a:off x="720000" y="3268802"/>
            <a:ext cx="3628500" cy="432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720000" y="1463613"/>
            <a:ext cx="4467000" cy="16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-1733480">
            <a:off x="5172073" y="4056855"/>
            <a:ext cx="1436250" cy="2409740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 rot="3505280">
            <a:off x="5451849" y="-2592582"/>
            <a:ext cx="5504898" cy="5143515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579183" y="3080327"/>
            <a:ext cx="3887145" cy="408369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707965" y="4603500"/>
            <a:ext cx="1728078" cy="1689310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flipH="1" rot="-6737090">
            <a:off x="-1031663" y="4061493"/>
            <a:ext cx="2512811" cy="1684856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rot="6751689">
            <a:off x="2335263" y="-1322580"/>
            <a:ext cx="1436262" cy="2409734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 flipH="1" rot="2002007">
            <a:off x="6136668" y="-690523"/>
            <a:ext cx="2512819" cy="1684862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 rot="-2339160">
            <a:off x="8494433" y="722227"/>
            <a:ext cx="506601" cy="303976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hasCustomPrompt="1" type="title"/>
          </p:nvPr>
        </p:nvSpPr>
        <p:spPr>
          <a:xfrm rot="244">
            <a:off x="2458324" y="1610775"/>
            <a:ext cx="42273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2458275" y="3092463"/>
            <a:ext cx="4227300" cy="4404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1"/>
          <p:cNvSpPr/>
          <p:nvPr/>
        </p:nvSpPr>
        <p:spPr>
          <a:xfrm flipH="1" rot="3075454">
            <a:off x="4579449" y="3792351"/>
            <a:ext cx="1436255" cy="240972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62" name="Google Shape;162;p11"/>
          <p:cNvGrpSpPr/>
          <p:nvPr/>
        </p:nvGrpSpPr>
        <p:grpSpPr>
          <a:xfrm rot="5400000">
            <a:off x="6091657" y="4781592"/>
            <a:ext cx="197375" cy="243626"/>
            <a:chOff x="4628772" y="1035130"/>
            <a:chExt cx="55065" cy="67946"/>
          </a:xfrm>
        </p:grpSpPr>
        <p:sp>
          <p:nvSpPr>
            <p:cNvPr id="163" name="Google Shape;163;p11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1"/>
          <p:cNvSpPr/>
          <p:nvPr/>
        </p:nvSpPr>
        <p:spPr>
          <a:xfrm flipH="1">
            <a:off x="1676291" y="-1164625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/>
          <p:nvPr>
            <p:ph type="title"/>
          </p:nvPr>
        </p:nvSpPr>
        <p:spPr>
          <a:xfrm>
            <a:off x="2031025" y="1260727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3"/>
          <p:cNvSpPr txBox="1"/>
          <p:nvPr>
            <p:ph idx="1" type="subTitle"/>
          </p:nvPr>
        </p:nvSpPr>
        <p:spPr>
          <a:xfrm>
            <a:off x="2030875" y="1696750"/>
            <a:ext cx="23364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3"/>
          <p:cNvSpPr txBox="1"/>
          <p:nvPr>
            <p:ph hasCustomPrompt="1" idx="2" type="title"/>
          </p:nvPr>
        </p:nvSpPr>
        <p:spPr>
          <a:xfrm rot="3199">
            <a:off x="5022661" y="2645947"/>
            <a:ext cx="6447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/>
          <p:nvPr>
            <p:ph hasCustomPrompt="1" idx="3" type="title"/>
          </p:nvPr>
        </p:nvSpPr>
        <p:spPr>
          <a:xfrm>
            <a:off x="5022645" y="3793352"/>
            <a:ext cx="6447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/>
          <p:nvPr>
            <p:ph hasCustomPrompt="1" idx="4" type="title"/>
          </p:nvPr>
        </p:nvSpPr>
        <p:spPr>
          <a:xfrm>
            <a:off x="1087285" y="2646097"/>
            <a:ext cx="6450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5" type="title"/>
          </p:nvPr>
        </p:nvSpPr>
        <p:spPr>
          <a:xfrm>
            <a:off x="2031025" y="239991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" name="Google Shape;175;p13"/>
          <p:cNvSpPr txBox="1"/>
          <p:nvPr>
            <p:ph idx="6" type="subTitle"/>
          </p:nvPr>
        </p:nvSpPr>
        <p:spPr>
          <a:xfrm>
            <a:off x="2030875" y="2843238"/>
            <a:ext cx="23364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3"/>
          <p:cNvSpPr txBox="1"/>
          <p:nvPr>
            <p:ph idx="7" type="title"/>
          </p:nvPr>
        </p:nvSpPr>
        <p:spPr>
          <a:xfrm>
            <a:off x="2031025" y="35461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7" name="Google Shape;177;p13"/>
          <p:cNvSpPr txBox="1"/>
          <p:nvPr>
            <p:ph idx="8" type="subTitle"/>
          </p:nvPr>
        </p:nvSpPr>
        <p:spPr>
          <a:xfrm>
            <a:off x="2030875" y="3972600"/>
            <a:ext cx="23364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3"/>
          <p:cNvSpPr txBox="1"/>
          <p:nvPr>
            <p:ph idx="9" type="title"/>
          </p:nvPr>
        </p:nvSpPr>
        <p:spPr>
          <a:xfrm>
            <a:off x="5954400" y="354610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9" name="Google Shape;179;p13"/>
          <p:cNvSpPr txBox="1"/>
          <p:nvPr>
            <p:ph idx="13" type="subTitle"/>
          </p:nvPr>
        </p:nvSpPr>
        <p:spPr>
          <a:xfrm>
            <a:off x="5954250" y="3972600"/>
            <a:ext cx="23364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3"/>
          <p:cNvSpPr txBox="1"/>
          <p:nvPr>
            <p:ph idx="14" type="title"/>
          </p:nvPr>
        </p:nvSpPr>
        <p:spPr>
          <a:xfrm>
            <a:off x="5954400" y="239991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1" name="Google Shape;181;p13"/>
          <p:cNvSpPr txBox="1"/>
          <p:nvPr>
            <p:ph idx="15" type="subTitle"/>
          </p:nvPr>
        </p:nvSpPr>
        <p:spPr>
          <a:xfrm>
            <a:off x="5954250" y="2843238"/>
            <a:ext cx="23364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3"/>
          <p:cNvSpPr txBox="1"/>
          <p:nvPr>
            <p:ph idx="16" type="title"/>
          </p:nvPr>
        </p:nvSpPr>
        <p:spPr>
          <a:xfrm>
            <a:off x="5954400" y="1260727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3" name="Google Shape;183;p13"/>
          <p:cNvSpPr txBox="1"/>
          <p:nvPr>
            <p:ph idx="17" type="subTitle"/>
          </p:nvPr>
        </p:nvSpPr>
        <p:spPr>
          <a:xfrm>
            <a:off x="5954250" y="1697050"/>
            <a:ext cx="23364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3"/>
          <p:cNvSpPr txBox="1"/>
          <p:nvPr>
            <p:ph hasCustomPrompt="1" idx="18" type="title"/>
          </p:nvPr>
        </p:nvSpPr>
        <p:spPr>
          <a:xfrm rot="3198">
            <a:off x="5022819" y="1498850"/>
            <a:ext cx="6450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/>
          <p:nvPr>
            <p:ph hasCustomPrompt="1" idx="19" type="title"/>
          </p:nvPr>
        </p:nvSpPr>
        <p:spPr>
          <a:xfrm rot="1599">
            <a:off x="1087286" y="1498700"/>
            <a:ext cx="6450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" name="Google Shape;186;p13"/>
          <p:cNvSpPr txBox="1"/>
          <p:nvPr>
            <p:ph hasCustomPrompt="1" idx="20" type="title"/>
          </p:nvPr>
        </p:nvSpPr>
        <p:spPr>
          <a:xfrm rot="1598">
            <a:off x="1087129" y="3791535"/>
            <a:ext cx="645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/>
          <p:nvPr>
            <p:ph idx="21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8" name="Google Shape;188;p13"/>
          <p:cNvSpPr/>
          <p:nvPr/>
        </p:nvSpPr>
        <p:spPr>
          <a:xfrm flipH="1">
            <a:off x="6971432" y="-953789"/>
            <a:ext cx="2905130" cy="2505137"/>
          </a:xfrm>
          <a:custGeom>
            <a:rect b="b" l="l" r="r" t="t"/>
            <a:pathLst>
              <a:path extrusionOk="0" h="20317" w="23561">
                <a:moveTo>
                  <a:pt x="190" y="1"/>
                </a:moveTo>
                <a:cubicBezTo>
                  <a:pt x="127" y="1"/>
                  <a:pt x="64" y="2"/>
                  <a:pt x="1" y="6"/>
                </a:cubicBezTo>
                <a:lnTo>
                  <a:pt x="1" y="18506"/>
                </a:lnTo>
                <a:cubicBezTo>
                  <a:pt x="866" y="18838"/>
                  <a:pt x="1715" y="19297"/>
                  <a:pt x="2607" y="19551"/>
                </a:cubicBezTo>
                <a:cubicBezTo>
                  <a:pt x="4385" y="20057"/>
                  <a:pt x="6234" y="20316"/>
                  <a:pt x="8082" y="20316"/>
                </a:cubicBezTo>
                <a:cubicBezTo>
                  <a:pt x="8600" y="20316"/>
                  <a:pt x="9118" y="20296"/>
                  <a:pt x="9635" y="20255"/>
                </a:cubicBezTo>
                <a:cubicBezTo>
                  <a:pt x="10756" y="20166"/>
                  <a:pt x="11885" y="19974"/>
                  <a:pt x="12899" y="19488"/>
                </a:cubicBezTo>
                <a:cubicBezTo>
                  <a:pt x="13911" y="18999"/>
                  <a:pt x="14803" y="18185"/>
                  <a:pt x="15193" y="17132"/>
                </a:cubicBezTo>
                <a:cubicBezTo>
                  <a:pt x="15673" y="15842"/>
                  <a:pt x="15469" y="14159"/>
                  <a:pt x="16574" y="13340"/>
                </a:cubicBezTo>
                <a:cubicBezTo>
                  <a:pt x="17050" y="12987"/>
                  <a:pt x="17625" y="12910"/>
                  <a:pt x="18227" y="12910"/>
                </a:cubicBezTo>
                <a:cubicBezTo>
                  <a:pt x="18695" y="12910"/>
                  <a:pt x="19179" y="12957"/>
                  <a:pt x="19645" y="12957"/>
                </a:cubicBezTo>
                <a:cubicBezTo>
                  <a:pt x="19716" y="12957"/>
                  <a:pt x="19785" y="12956"/>
                  <a:pt x="19855" y="12953"/>
                </a:cubicBezTo>
                <a:cubicBezTo>
                  <a:pt x="20938" y="12916"/>
                  <a:pt x="22040" y="12472"/>
                  <a:pt x="22715" y="11623"/>
                </a:cubicBezTo>
                <a:cubicBezTo>
                  <a:pt x="23392" y="10774"/>
                  <a:pt x="23560" y="9501"/>
                  <a:pt x="22982" y="8583"/>
                </a:cubicBezTo>
                <a:cubicBezTo>
                  <a:pt x="22288" y="7471"/>
                  <a:pt x="20845" y="7175"/>
                  <a:pt x="19628" y="6688"/>
                </a:cubicBezTo>
                <a:cubicBezTo>
                  <a:pt x="17898" y="5997"/>
                  <a:pt x="16445" y="4773"/>
                  <a:pt x="14874" y="3770"/>
                </a:cubicBezTo>
                <a:cubicBezTo>
                  <a:pt x="13525" y="2909"/>
                  <a:pt x="11979" y="2189"/>
                  <a:pt x="10403" y="2189"/>
                </a:cubicBezTo>
                <a:cubicBezTo>
                  <a:pt x="10144" y="2189"/>
                  <a:pt x="9885" y="2209"/>
                  <a:pt x="9625" y="2250"/>
                </a:cubicBezTo>
                <a:cubicBezTo>
                  <a:pt x="8638" y="2407"/>
                  <a:pt x="7697" y="2878"/>
                  <a:pt x="6701" y="2878"/>
                </a:cubicBezTo>
                <a:cubicBezTo>
                  <a:pt x="6663" y="2878"/>
                  <a:pt x="6625" y="2877"/>
                  <a:pt x="6587" y="2876"/>
                </a:cubicBezTo>
                <a:cubicBezTo>
                  <a:pt x="4449" y="2798"/>
                  <a:pt x="2987" y="536"/>
                  <a:pt x="896" y="75"/>
                </a:cubicBezTo>
                <a:cubicBezTo>
                  <a:pt x="664" y="24"/>
                  <a:pt x="427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3"/>
          <p:cNvSpPr/>
          <p:nvPr/>
        </p:nvSpPr>
        <p:spPr>
          <a:xfrm flipH="1" rot="-6751689">
            <a:off x="6099676" y="-1322580"/>
            <a:ext cx="1436262" cy="2409734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"/>
          <p:cNvSpPr/>
          <p:nvPr/>
        </p:nvSpPr>
        <p:spPr>
          <a:xfrm rot="-1078202">
            <a:off x="500482" y="4682541"/>
            <a:ext cx="458440" cy="275100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3"/>
          <p:cNvSpPr/>
          <p:nvPr/>
        </p:nvSpPr>
        <p:spPr>
          <a:xfrm rot="4321798">
            <a:off x="142362" y="4279424"/>
            <a:ext cx="458440" cy="275100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" name="Google Shape;192;p13"/>
          <p:cNvGrpSpPr/>
          <p:nvPr/>
        </p:nvGrpSpPr>
        <p:grpSpPr>
          <a:xfrm flipH="1" rot="-1354035">
            <a:off x="8043352" y="682853"/>
            <a:ext cx="1099805" cy="760288"/>
            <a:chOff x="3085301" y="3797230"/>
            <a:chExt cx="1299875" cy="898595"/>
          </a:xfrm>
        </p:grpSpPr>
        <p:sp>
          <p:nvSpPr>
            <p:cNvPr id="193" name="Google Shape;193;p13"/>
            <p:cNvSpPr/>
            <p:nvPr/>
          </p:nvSpPr>
          <p:spPr>
            <a:xfrm>
              <a:off x="4298819" y="4621803"/>
              <a:ext cx="86357" cy="74021"/>
            </a:xfrm>
            <a:custGeom>
              <a:rect b="b" l="l" r="r" t="t"/>
              <a:pathLst>
                <a:path extrusionOk="0" h="444" w="518">
                  <a:moveTo>
                    <a:pt x="231" y="0"/>
                  </a:moveTo>
                  <a:lnTo>
                    <a:pt x="0" y="360"/>
                  </a:lnTo>
                  <a:cubicBezTo>
                    <a:pt x="0" y="360"/>
                    <a:pt x="179" y="444"/>
                    <a:pt x="312" y="444"/>
                  </a:cubicBezTo>
                  <a:cubicBezTo>
                    <a:pt x="367" y="444"/>
                    <a:pt x="414" y="430"/>
                    <a:pt x="437" y="390"/>
                  </a:cubicBezTo>
                  <a:cubicBezTo>
                    <a:pt x="517" y="254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4162946" y="4513105"/>
              <a:ext cx="185218" cy="177551"/>
            </a:xfrm>
            <a:custGeom>
              <a:rect b="b" l="l" r="r" t="t"/>
              <a:pathLst>
                <a:path extrusionOk="0" h="1065" w="1111">
                  <a:moveTo>
                    <a:pt x="580" y="1"/>
                  </a:moveTo>
                  <a:lnTo>
                    <a:pt x="0" y="866"/>
                  </a:lnTo>
                  <a:cubicBezTo>
                    <a:pt x="461" y="1065"/>
                    <a:pt x="822" y="1065"/>
                    <a:pt x="822" y="1065"/>
                  </a:cubicBezTo>
                  <a:cubicBezTo>
                    <a:pt x="1063" y="896"/>
                    <a:pt x="1110" y="629"/>
                    <a:pt x="1110" y="629"/>
                  </a:cubicBezTo>
                  <a:cubicBezTo>
                    <a:pt x="1110" y="629"/>
                    <a:pt x="840" y="217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3085301" y="3797230"/>
              <a:ext cx="389774" cy="366273"/>
            </a:xfrm>
            <a:custGeom>
              <a:rect b="b" l="l" r="r" t="t"/>
              <a:pathLst>
                <a:path extrusionOk="0" h="2197" w="2338">
                  <a:moveTo>
                    <a:pt x="981" y="0"/>
                  </a:moveTo>
                  <a:cubicBezTo>
                    <a:pt x="661" y="0"/>
                    <a:pt x="0" y="806"/>
                    <a:pt x="172" y="1110"/>
                  </a:cubicBezTo>
                  <a:cubicBezTo>
                    <a:pt x="345" y="1414"/>
                    <a:pt x="748" y="1787"/>
                    <a:pt x="1250" y="2197"/>
                  </a:cubicBezTo>
                  <a:cubicBezTo>
                    <a:pt x="1250" y="2197"/>
                    <a:pt x="1994" y="1467"/>
                    <a:pt x="2338" y="631"/>
                  </a:cubicBezTo>
                  <a:cubicBezTo>
                    <a:pt x="2338" y="631"/>
                    <a:pt x="1303" y="13"/>
                    <a:pt x="989" y="1"/>
                  </a:cubicBezTo>
                  <a:cubicBezTo>
                    <a:pt x="986" y="0"/>
                    <a:pt x="983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330372" y="3921099"/>
              <a:ext cx="948427" cy="750884"/>
            </a:xfrm>
            <a:custGeom>
              <a:rect b="b" l="l" r="r" t="t"/>
              <a:pathLst>
                <a:path extrusionOk="0" h="4504" w="5689">
                  <a:moveTo>
                    <a:pt x="1194" y="0"/>
                  </a:moveTo>
                  <a:lnTo>
                    <a:pt x="0" y="1715"/>
                  </a:lnTo>
                  <a:cubicBezTo>
                    <a:pt x="2299" y="3887"/>
                    <a:pt x="5004" y="4504"/>
                    <a:pt x="5004" y="4504"/>
                  </a:cubicBezTo>
                  <a:cubicBezTo>
                    <a:pt x="5282" y="4222"/>
                    <a:pt x="5513" y="3896"/>
                    <a:pt x="5689" y="3519"/>
                  </a:cubicBezTo>
                  <a:cubicBezTo>
                    <a:pt x="4012" y="1297"/>
                    <a:pt x="1194" y="0"/>
                    <a:pt x="1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3353545" y="3936771"/>
              <a:ext cx="237732" cy="288250"/>
            </a:xfrm>
            <a:custGeom>
              <a:rect b="b" l="l" r="r" t="t"/>
              <a:pathLst>
                <a:path extrusionOk="0" h="1729" w="1426">
                  <a:moveTo>
                    <a:pt x="1249" y="0"/>
                  </a:moveTo>
                  <a:lnTo>
                    <a:pt x="1" y="1729"/>
                  </a:lnTo>
                  <a:cubicBezTo>
                    <a:pt x="952" y="1155"/>
                    <a:pt x="1425" y="91"/>
                    <a:pt x="1425" y="91"/>
                  </a:cubicBezTo>
                  <a:lnTo>
                    <a:pt x="1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3273689" y="3886923"/>
              <a:ext cx="292747" cy="338098"/>
            </a:xfrm>
            <a:custGeom>
              <a:rect b="b" l="l" r="r" t="t"/>
              <a:pathLst>
                <a:path extrusionOk="0" h="2028" w="1756">
                  <a:moveTo>
                    <a:pt x="1259" y="1"/>
                  </a:moveTo>
                  <a:cubicBezTo>
                    <a:pt x="1169" y="1"/>
                    <a:pt x="1107" y="23"/>
                    <a:pt x="1107" y="23"/>
                  </a:cubicBezTo>
                  <a:cubicBezTo>
                    <a:pt x="1107" y="23"/>
                    <a:pt x="660" y="925"/>
                    <a:pt x="0" y="1559"/>
                  </a:cubicBezTo>
                  <a:cubicBezTo>
                    <a:pt x="100" y="2025"/>
                    <a:pt x="482" y="2028"/>
                    <a:pt x="482" y="2028"/>
                  </a:cubicBezTo>
                  <a:cubicBezTo>
                    <a:pt x="1299" y="1366"/>
                    <a:pt x="1755" y="312"/>
                    <a:pt x="1755" y="312"/>
                  </a:cubicBezTo>
                  <a:cubicBezTo>
                    <a:pt x="1601" y="52"/>
                    <a:pt x="1396" y="1"/>
                    <a:pt x="1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3383220" y="3917098"/>
              <a:ext cx="473797" cy="298086"/>
            </a:xfrm>
            <a:custGeom>
              <a:rect b="b" l="l" r="r" t="t"/>
              <a:pathLst>
                <a:path extrusionOk="0" h="1788" w="2842">
                  <a:moveTo>
                    <a:pt x="239" y="0"/>
                  </a:moveTo>
                  <a:cubicBezTo>
                    <a:pt x="219" y="0"/>
                    <a:pt x="199" y="6"/>
                    <a:pt x="183" y="18"/>
                  </a:cubicBezTo>
                  <a:cubicBezTo>
                    <a:pt x="58" y="107"/>
                    <a:pt x="21" y="251"/>
                    <a:pt x="7" y="343"/>
                  </a:cubicBezTo>
                  <a:cubicBezTo>
                    <a:pt x="1" y="392"/>
                    <a:pt x="32" y="436"/>
                    <a:pt x="81" y="449"/>
                  </a:cubicBezTo>
                  <a:cubicBezTo>
                    <a:pt x="1067" y="712"/>
                    <a:pt x="2234" y="1643"/>
                    <a:pt x="2367" y="1750"/>
                  </a:cubicBezTo>
                  <a:cubicBezTo>
                    <a:pt x="2376" y="1756"/>
                    <a:pt x="2386" y="1764"/>
                    <a:pt x="2396" y="1766"/>
                  </a:cubicBezTo>
                  <a:cubicBezTo>
                    <a:pt x="2437" y="1781"/>
                    <a:pt x="2477" y="1787"/>
                    <a:pt x="2513" y="1787"/>
                  </a:cubicBezTo>
                  <a:cubicBezTo>
                    <a:pt x="2734" y="1787"/>
                    <a:pt x="2841" y="1535"/>
                    <a:pt x="2632" y="1315"/>
                  </a:cubicBezTo>
                  <a:cubicBezTo>
                    <a:pt x="2625" y="1310"/>
                    <a:pt x="2620" y="1305"/>
                    <a:pt x="2614" y="1301"/>
                  </a:cubicBezTo>
                  <a:cubicBezTo>
                    <a:pt x="1273" y="369"/>
                    <a:pt x="461" y="68"/>
                    <a:pt x="269" y="5"/>
                  </a:cubicBezTo>
                  <a:cubicBezTo>
                    <a:pt x="259" y="2"/>
                    <a:pt x="249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3123145" y="3813068"/>
              <a:ext cx="134370" cy="164881"/>
            </a:xfrm>
            <a:custGeom>
              <a:rect b="b" l="l" r="r" t="t"/>
              <a:pathLst>
                <a:path extrusionOk="0" h="989" w="806">
                  <a:moveTo>
                    <a:pt x="702" y="1"/>
                  </a:moveTo>
                  <a:cubicBezTo>
                    <a:pt x="575" y="367"/>
                    <a:pt x="327" y="686"/>
                    <a:pt x="0" y="896"/>
                  </a:cubicBezTo>
                  <a:lnTo>
                    <a:pt x="60" y="989"/>
                  </a:lnTo>
                  <a:cubicBezTo>
                    <a:pt x="407" y="764"/>
                    <a:pt x="671" y="426"/>
                    <a:pt x="806" y="36"/>
                  </a:cubicBezTo>
                  <a:lnTo>
                    <a:pt x="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483083" y="4221520"/>
              <a:ext cx="406778" cy="266911"/>
            </a:xfrm>
            <a:custGeom>
              <a:rect b="b" l="l" r="r" t="t"/>
              <a:pathLst>
                <a:path extrusionOk="0" h="1601" w="2440">
                  <a:moveTo>
                    <a:pt x="291" y="1"/>
                  </a:moveTo>
                  <a:cubicBezTo>
                    <a:pt x="219" y="1"/>
                    <a:pt x="151" y="26"/>
                    <a:pt x="93" y="92"/>
                  </a:cubicBezTo>
                  <a:cubicBezTo>
                    <a:pt x="1" y="200"/>
                    <a:pt x="29" y="305"/>
                    <a:pt x="124" y="397"/>
                  </a:cubicBezTo>
                  <a:cubicBezTo>
                    <a:pt x="247" y="514"/>
                    <a:pt x="411" y="589"/>
                    <a:pt x="556" y="673"/>
                  </a:cubicBezTo>
                  <a:cubicBezTo>
                    <a:pt x="768" y="799"/>
                    <a:pt x="981" y="923"/>
                    <a:pt x="1193" y="1049"/>
                  </a:cubicBezTo>
                  <a:cubicBezTo>
                    <a:pt x="1437" y="1191"/>
                    <a:pt x="1679" y="1335"/>
                    <a:pt x="1921" y="1477"/>
                  </a:cubicBezTo>
                  <a:cubicBezTo>
                    <a:pt x="2020" y="1535"/>
                    <a:pt x="2124" y="1595"/>
                    <a:pt x="2239" y="1600"/>
                  </a:cubicBezTo>
                  <a:cubicBezTo>
                    <a:pt x="2243" y="1600"/>
                    <a:pt x="2246" y="1600"/>
                    <a:pt x="2250" y="1600"/>
                  </a:cubicBezTo>
                  <a:cubicBezTo>
                    <a:pt x="2335" y="1600"/>
                    <a:pt x="2429" y="1552"/>
                    <a:pt x="2434" y="1468"/>
                  </a:cubicBezTo>
                  <a:cubicBezTo>
                    <a:pt x="2439" y="1391"/>
                    <a:pt x="2370" y="1336"/>
                    <a:pt x="2308" y="1291"/>
                  </a:cubicBezTo>
                  <a:cubicBezTo>
                    <a:pt x="2008" y="1079"/>
                    <a:pt x="1708" y="867"/>
                    <a:pt x="1406" y="655"/>
                  </a:cubicBezTo>
                  <a:cubicBezTo>
                    <a:pt x="1145" y="470"/>
                    <a:pt x="882" y="284"/>
                    <a:pt x="608" y="117"/>
                  </a:cubicBezTo>
                  <a:cubicBezTo>
                    <a:pt x="514" y="58"/>
                    <a:pt x="399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3887366" y="4477595"/>
              <a:ext cx="81356" cy="72188"/>
            </a:xfrm>
            <a:custGeom>
              <a:rect b="b" l="l" r="r" t="t"/>
              <a:pathLst>
                <a:path extrusionOk="0" h="433" w="488">
                  <a:moveTo>
                    <a:pt x="287" y="1"/>
                  </a:moveTo>
                  <a:cubicBezTo>
                    <a:pt x="282" y="1"/>
                    <a:pt x="278" y="1"/>
                    <a:pt x="274" y="1"/>
                  </a:cubicBezTo>
                  <a:cubicBezTo>
                    <a:pt x="66" y="17"/>
                    <a:pt x="0" y="287"/>
                    <a:pt x="175" y="393"/>
                  </a:cubicBezTo>
                  <a:cubicBezTo>
                    <a:pt x="215" y="416"/>
                    <a:pt x="260" y="433"/>
                    <a:pt x="306" y="433"/>
                  </a:cubicBezTo>
                  <a:cubicBezTo>
                    <a:pt x="309" y="433"/>
                    <a:pt x="312" y="433"/>
                    <a:pt x="315" y="433"/>
                  </a:cubicBezTo>
                  <a:cubicBezTo>
                    <a:pt x="363" y="429"/>
                    <a:pt x="412" y="408"/>
                    <a:pt x="442" y="370"/>
                  </a:cubicBezTo>
                  <a:cubicBezTo>
                    <a:pt x="470" y="334"/>
                    <a:pt x="480" y="289"/>
                    <a:pt x="483" y="245"/>
                  </a:cubicBezTo>
                  <a:cubicBezTo>
                    <a:pt x="487" y="195"/>
                    <a:pt x="482" y="142"/>
                    <a:pt x="458" y="100"/>
                  </a:cubicBezTo>
                  <a:cubicBezTo>
                    <a:pt x="425" y="39"/>
                    <a:pt x="356" y="1"/>
                    <a:pt x="287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/>
          <p:nvPr>
            <p:ph type="title"/>
          </p:nvPr>
        </p:nvSpPr>
        <p:spPr>
          <a:xfrm>
            <a:off x="1423050" y="1720438"/>
            <a:ext cx="3320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5" name="Google Shape;205;p14"/>
          <p:cNvSpPr txBox="1"/>
          <p:nvPr>
            <p:ph hasCustomPrompt="1" idx="2" type="title"/>
          </p:nvPr>
        </p:nvSpPr>
        <p:spPr>
          <a:xfrm>
            <a:off x="7004701" y="668148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6" name="Google Shape;206;p14"/>
          <p:cNvSpPr txBox="1"/>
          <p:nvPr>
            <p:ph idx="1" type="subTitle"/>
          </p:nvPr>
        </p:nvSpPr>
        <p:spPr>
          <a:xfrm rot="311">
            <a:off x="1423050" y="2665875"/>
            <a:ext cx="3320400" cy="6306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4"/>
          <p:cNvSpPr/>
          <p:nvPr/>
        </p:nvSpPr>
        <p:spPr>
          <a:xfrm flipH="1" rot="-7702349">
            <a:off x="6706055" y="943180"/>
            <a:ext cx="3887170" cy="4083687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/>
          <p:cNvSpPr/>
          <p:nvPr/>
        </p:nvSpPr>
        <p:spPr>
          <a:xfrm rot="-4072297">
            <a:off x="-1209941" y="-1374082"/>
            <a:ext cx="4097137" cy="3828170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/>
          <p:cNvSpPr/>
          <p:nvPr/>
        </p:nvSpPr>
        <p:spPr>
          <a:xfrm flipH="1" rot="-7724546">
            <a:off x="2965376" y="-1169643"/>
            <a:ext cx="1436255" cy="240972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10" name="Google Shape;210;p14"/>
          <p:cNvGrpSpPr/>
          <p:nvPr/>
        </p:nvGrpSpPr>
        <p:grpSpPr>
          <a:xfrm>
            <a:off x="8484533" y="4388258"/>
            <a:ext cx="430868" cy="430481"/>
            <a:chOff x="4994215" y="1488761"/>
            <a:chExt cx="138744" cy="138606"/>
          </a:xfrm>
        </p:grpSpPr>
        <p:sp>
          <p:nvSpPr>
            <p:cNvPr id="211" name="Google Shape;211;p14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" name="Google Shape;217;p14"/>
          <p:cNvSpPr/>
          <p:nvPr/>
        </p:nvSpPr>
        <p:spPr>
          <a:xfrm flipH="1" rot="-8487940">
            <a:off x="63065" y="3817118"/>
            <a:ext cx="2336989" cy="156694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14"/>
          <p:cNvGrpSpPr/>
          <p:nvPr/>
        </p:nvGrpSpPr>
        <p:grpSpPr>
          <a:xfrm rot="2700000">
            <a:off x="3698305" y="4592894"/>
            <a:ext cx="1156128" cy="907590"/>
            <a:chOff x="5574445" y="3525154"/>
            <a:chExt cx="210507" cy="165241"/>
          </a:xfrm>
        </p:grpSpPr>
        <p:sp>
          <p:nvSpPr>
            <p:cNvPr id="219" name="Google Shape;219;p14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>
            <p:ph type="title"/>
          </p:nvPr>
        </p:nvSpPr>
        <p:spPr>
          <a:xfrm>
            <a:off x="2693475" y="2824263"/>
            <a:ext cx="4319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4" name="Google Shape;234;p15"/>
          <p:cNvSpPr txBox="1"/>
          <p:nvPr>
            <p:ph hasCustomPrompt="1" idx="2" type="title"/>
          </p:nvPr>
        </p:nvSpPr>
        <p:spPr>
          <a:xfrm>
            <a:off x="808826" y="289468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5" name="Google Shape;235;p15"/>
          <p:cNvSpPr txBox="1"/>
          <p:nvPr>
            <p:ph idx="1" type="subTitle"/>
          </p:nvPr>
        </p:nvSpPr>
        <p:spPr>
          <a:xfrm rot="239">
            <a:off x="2693475" y="3718488"/>
            <a:ext cx="4319400" cy="3864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5"/>
          <p:cNvSpPr/>
          <p:nvPr/>
        </p:nvSpPr>
        <p:spPr>
          <a:xfrm rot="8487940">
            <a:off x="7412102" y="3817118"/>
            <a:ext cx="2336989" cy="156694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/>
          <p:nvPr/>
        </p:nvSpPr>
        <p:spPr>
          <a:xfrm rot="7827755">
            <a:off x="-1763178" y="529904"/>
            <a:ext cx="3887154" cy="4083673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/>
          <p:nvPr>
            <p:ph type="title"/>
          </p:nvPr>
        </p:nvSpPr>
        <p:spPr>
          <a:xfrm rot="-804">
            <a:off x="3288603" y="3275851"/>
            <a:ext cx="25668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0" name="Google Shape;240;p16"/>
          <p:cNvSpPr txBox="1"/>
          <p:nvPr>
            <p:ph idx="1" type="subTitle"/>
          </p:nvPr>
        </p:nvSpPr>
        <p:spPr>
          <a:xfrm>
            <a:off x="2290050" y="1262853"/>
            <a:ext cx="4563900" cy="20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6"/>
          <p:cNvSpPr/>
          <p:nvPr/>
        </p:nvSpPr>
        <p:spPr>
          <a:xfrm flipH="1" rot="3505280">
            <a:off x="5451849" y="-2592582"/>
            <a:ext cx="5504898" cy="5143515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"/>
          <p:cNvSpPr/>
          <p:nvPr/>
        </p:nvSpPr>
        <p:spPr>
          <a:xfrm>
            <a:off x="6579183" y="3080327"/>
            <a:ext cx="3887145" cy="408369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"/>
          <p:cNvSpPr/>
          <p:nvPr/>
        </p:nvSpPr>
        <p:spPr>
          <a:xfrm flipH="1" rot="-7294720">
            <a:off x="-1644276" y="2548473"/>
            <a:ext cx="5504898" cy="5143515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"/>
          <p:cNvSpPr/>
          <p:nvPr/>
        </p:nvSpPr>
        <p:spPr>
          <a:xfrm rot="10800000">
            <a:off x="-1163382" y="-1931270"/>
            <a:ext cx="3887145" cy="408369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 flipH="1" rot="-7937329">
            <a:off x="2588518" y="-1225701"/>
            <a:ext cx="1436269" cy="240974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6" name="Google Shape;246;p16"/>
          <p:cNvGrpSpPr/>
          <p:nvPr/>
        </p:nvGrpSpPr>
        <p:grpSpPr>
          <a:xfrm>
            <a:off x="7978474" y="2977673"/>
            <a:ext cx="1302682" cy="836001"/>
            <a:chOff x="955287" y="1053954"/>
            <a:chExt cx="2166082" cy="1390092"/>
          </a:xfrm>
        </p:grpSpPr>
        <p:sp>
          <p:nvSpPr>
            <p:cNvPr id="247" name="Google Shape;247;p16"/>
            <p:cNvSpPr/>
            <p:nvPr/>
          </p:nvSpPr>
          <p:spPr>
            <a:xfrm>
              <a:off x="955287" y="1053954"/>
              <a:ext cx="2166082" cy="1390092"/>
            </a:xfrm>
            <a:custGeom>
              <a:rect b="b" l="l" r="r" t="t"/>
              <a:pathLst>
                <a:path extrusionOk="0" h="6981" w="10878">
                  <a:moveTo>
                    <a:pt x="6112" y="1"/>
                  </a:moveTo>
                  <a:cubicBezTo>
                    <a:pt x="5122" y="1"/>
                    <a:pt x="4139" y="564"/>
                    <a:pt x="3619" y="1961"/>
                  </a:cubicBezTo>
                  <a:cubicBezTo>
                    <a:pt x="3487" y="1947"/>
                    <a:pt x="3361" y="1940"/>
                    <a:pt x="3241" y="1940"/>
                  </a:cubicBezTo>
                  <a:cubicBezTo>
                    <a:pt x="0" y="1940"/>
                    <a:pt x="1062" y="6981"/>
                    <a:pt x="4336" y="6981"/>
                  </a:cubicBezTo>
                  <a:cubicBezTo>
                    <a:pt x="5128" y="6981"/>
                    <a:pt x="6049" y="6686"/>
                    <a:pt x="7071" y="5953"/>
                  </a:cubicBezTo>
                  <a:cubicBezTo>
                    <a:pt x="10878" y="3220"/>
                    <a:pt x="8477" y="1"/>
                    <a:pt x="6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1779813" y="2273402"/>
              <a:ext cx="102749" cy="71685"/>
            </a:xfrm>
            <a:custGeom>
              <a:rect b="b" l="l" r="r" t="t"/>
              <a:pathLst>
                <a:path extrusionOk="0" h="360" w="516">
                  <a:moveTo>
                    <a:pt x="253" y="0"/>
                  </a:moveTo>
                  <a:cubicBezTo>
                    <a:pt x="219" y="0"/>
                    <a:pt x="183" y="11"/>
                    <a:pt x="149" y="38"/>
                  </a:cubicBezTo>
                  <a:cubicBezTo>
                    <a:pt x="0" y="152"/>
                    <a:pt x="116" y="360"/>
                    <a:pt x="263" y="360"/>
                  </a:cubicBezTo>
                  <a:cubicBezTo>
                    <a:pt x="297" y="360"/>
                    <a:pt x="333" y="348"/>
                    <a:pt x="368" y="322"/>
                  </a:cubicBezTo>
                  <a:cubicBezTo>
                    <a:pt x="515" y="209"/>
                    <a:pt x="399" y="0"/>
                    <a:pt x="253" y="0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1685229" y="2246122"/>
              <a:ext cx="68300" cy="47989"/>
            </a:xfrm>
            <a:custGeom>
              <a:rect b="b" l="l" r="r" t="t"/>
              <a:pathLst>
                <a:path extrusionOk="0" h="241" w="343">
                  <a:moveTo>
                    <a:pt x="169" y="1"/>
                  </a:moveTo>
                  <a:cubicBezTo>
                    <a:pt x="146" y="1"/>
                    <a:pt x="122" y="8"/>
                    <a:pt x="99" y="26"/>
                  </a:cubicBezTo>
                  <a:cubicBezTo>
                    <a:pt x="0" y="101"/>
                    <a:pt x="77" y="241"/>
                    <a:pt x="175" y="241"/>
                  </a:cubicBezTo>
                  <a:cubicBezTo>
                    <a:pt x="198" y="241"/>
                    <a:pt x="222" y="233"/>
                    <a:pt x="245" y="216"/>
                  </a:cubicBezTo>
                  <a:cubicBezTo>
                    <a:pt x="343" y="140"/>
                    <a:pt x="266" y="1"/>
                    <a:pt x="169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1882562" y="2137997"/>
              <a:ext cx="68300" cy="47989"/>
            </a:xfrm>
            <a:custGeom>
              <a:rect b="b" l="l" r="r" t="t"/>
              <a:pathLst>
                <a:path extrusionOk="0" h="241" w="343">
                  <a:moveTo>
                    <a:pt x="169" y="0"/>
                  </a:moveTo>
                  <a:cubicBezTo>
                    <a:pt x="146" y="0"/>
                    <a:pt x="122" y="8"/>
                    <a:pt x="99" y="26"/>
                  </a:cubicBezTo>
                  <a:cubicBezTo>
                    <a:pt x="0" y="101"/>
                    <a:pt x="77" y="240"/>
                    <a:pt x="175" y="240"/>
                  </a:cubicBezTo>
                  <a:cubicBezTo>
                    <a:pt x="198" y="240"/>
                    <a:pt x="221" y="233"/>
                    <a:pt x="244" y="215"/>
                  </a:cubicBezTo>
                  <a:cubicBezTo>
                    <a:pt x="343" y="139"/>
                    <a:pt x="266" y="0"/>
                    <a:pt x="169" y="0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106178" y="1187966"/>
              <a:ext cx="68698" cy="47989"/>
            </a:xfrm>
            <a:custGeom>
              <a:rect b="b" l="l" r="r" t="t"/>
              <a:pathLst>
                <a:path extrusionOk="0" h="241" w="345">
                  <a:moveTo>
                    <a:pt x="170" y="0"/>
                  </a:moveTo>
                  <a:cubicBezTo>
                    <a:pt x="147" y="0"/>
                    <a:pt x="123" y="8"/>
                    <a:pt x="100" y="26"/>
                  </a:cubicBezTo>
                  <a:cubicBezTo>
                    <a:pt x="0" y="102"/>
                    <a:pt x="77" y="241"/>
                    <a:pt x="175" y="241"/>
                  </a:cubicBezTo>
                  <a:cubicBezTo>
                    <a:pt x="197" y="241"/>
                    <a:pt x="221" y="233"/>
                    <a:pt x="244" y="216"/>
                  </a:cubicBezTo>
                  <a:cubicBezTo>
                    <a:pt x="344" y="139"/>
                    <a:pt x="268" y="0"/>
                    <a:pt x="170" y="0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292360" y="1244119"/>
              <a:ext cx="68300" cy="47989"/>
            </a:xfrm>
            <a:custGeom>
              <a:rect b="b" l="l" r="r" t="t"/>
              <a:pathLst>
                <a:path extrusionOk="0" h="241" w="343">
                  <a:moveTo>
                    <a:pt x="169" y="0"/>
                  </a:moveTo>
                  <a:cubicBezTo>
                    <a:pt x="146" y="0"/>
                    <a:pt x="122" y="8"/>
                    <a:pt x="99" y="26"/>
                  </a:cubicBezTo>
                  <a:cubicBezTo>
                    <a:pt x="0" y="101"/>
                    <a:pt x="78" y="240"/>
                    <a:pt x="175" y="240"/>
                  </a:cubicBezTo>
                  <a:cubicBezTo>
                    <a:pt x="198" y="240"/>
                    <a:pt x="222" y="233"/>
                    <a:pt x="244" y="215"/>
                  </a:cubicBezTo>
                  <a:cubicBezTo>
                    <a:pt x="343" y="139"/>
                    <a:pt x="266" y="0"/>
                    <a:pt x="169" y="0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2157154" y="1294498"/>
              <a:ext cx="102948" cy="71884"/>
            </a:xfrm>
            <a:custGeom>
              <a:rect b="b" l="l" r="r" t="t"/>
              <a:pathLst>
                <a:path extrusionOk="0" h="361" w="517">
                  <a:moveTo>
                    <a:pt x="254" y="0"/>
                  </a:moveTo>
                  <a:cubicBezTo>
                    <a:pt x="220" y="0"/>
                    <a:pt x="184" y="11"/>
                    <a:pt x="149" y="38"/>
                  </a:cubicBezTo>
                  <a:cubicBezTo>
                    <a:pt x="1" y="152"/>
                    <a:pt x="117" y="360"/>
                    <a:pt x="264" y="360"/>
                  </a:cubicBezTo>
                  <a:cubicBezTo>
                    <a:pt x="298" y="360"/>
                    <a:pt x="334" y="349"/>
                    <a:pt x="368" y="323"/>
                  </a:cubicBezTo>
                  <a:cubicBezTo>
                    <a:pt x="516" y="209"/>
                    <a:pt x="401" y="0"/>
                    <a:pt x="254" y="0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1205539" y="1631619"/>
              <a:ext cx="241340" cy="521309"/>
            </a:xfrm>
            <a:custGeom>
              <a:rect b="b" l="l" r="r" t="t"/>
              <a:pathLst>
                <a:path extrusionOk="0" h="2618" w="1212">
                  <a:moveTo>
                    <a:pt x="712" y="0"/>
                  </a:moveTo>
                  <a:cubicBezTo>
                    <a:pt x="481" y="0"/>
                    <a:pt x="213" y="240"/>
                    <a:pt x="126" y="438"/>
                  </a:cubicBezTo>
                  <a:cubicBezTo>
                    <a:pt x="1" y="733"/>
                    <a:pt x="36" y="1124"/>
                    <a:pt x="120" y="1427"/>
                  </a:cubicBezTo>
                  <a:cubicBezTo>
                    <a:pt x="224" y="1796"/>
                    <a:pt x="431" y="2130"/>
                    <a:pt x="680" y="2423"/>
                  </a:cubicBezTo>
                  <a:cubicBezTo>
                    <a:pt x="732" y="2484"/>
                    <a:pt x="786" y="2544"/>
                    <a:pt x="855" y="2581"/>
                  </a:cubicBezTo>
                  <a:cubicBezTo>
                    <a:pt x="897" y="2604"/>
                    <a:pt x="944" y="2618"/>
                    <a:pt x="991" y="2618"/>
                  </a:cubicBezTo>
                  <a:cubicBezTo>
                    <a:pt x="1023" y="2618"/>
                    <a:pt x="1055" y="2611"/>
                    <a:pt x="1084" y="2597"/>
                  </a:cubicBezTo>
                  <a:cubicBezTo>
                    <a:pt x="1156" y="2562"/>
                    <a:pt x="1196" y="2481"/>
                    <a:pt x="1204" y="2402"/>
                  </a:cubicBezTo>
                  <a:cubicBezTo>
                    <a:pt x="1211" y="2324"/>
                    <a:pt x="1188" y="2244"/>
                    <a:pt x="1158" y="2170"/>
                  </a:cubicBezTo>
                  <a:cubicBezTo>
                    <a:pt x="1078" y="1974"/>
                    <a:pt x="943" y="1798"/>
                    <a:pt x="908" y="1589"/>
                  </a:cubicBezTo>
                  <a:cubicBezTo>
                    <a:pt x="875" y="1396"/>
                    <a:pt x="934" y="1199"/>
                    <a:pt x="996" y="1012"/>
                  </a:cubicBezTo>
                  <a:cubicBezTo>
                    <a:pt x="1057" y="825"/>
                    <a:pt x="1124" y="632"/>
                    <a:pt x="1106" y="437"/>
                  </a:cubicBezTo>
                  <a:cubicBezTo>
                    <a:pt x="1089" y="240"/>
                    <a:pt x="960" y="40"/>
                    <a:pt x="766" y="5"/>
                  </a:cubicBezTo>
                  <a:cubicBezTo>
                    <a:pt x="749" y="2"/>
                    <a:pt x="730" y="0"/>
                    <a:pt x="71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066749" y="1226397"/>
              <a:ext cx="516331" cy="334331"/>
            </a:xfrm>
            <a:custGeom>
              <a:rect b="b" l="l" r="r" t="t"/>
              <a:pathLst>
                <a:path extrusionOk="0" h="1679" w="2593">
                  <a:moveTo>
                    <a:pt x="760" y="1"/>
                  </a:moveTo>
                  <a:cubicBezTo>
                    <a:pt x="471" y="1"/>
                    <a:pt x="233" y="62"/>
                    <a:pt x="102" y="105"/>
                  </a:cubicBezTo>
                  <a:cubicBezTo>
                    <a:pt x="37" y="126"/>
                    <a:pt x="0" y="195"/>
                    <a:pt x="17" y="262"/>
                  </a:cubicBezTo>
                  <a:cubicBezTo>
                    <a:pt x="265" y="1264"/>
                    <a:pt x="806" y="1678"/>
                    <a:pt x="1435" y="1678"/>
                  </a:cubicBezTo>
                  <a:cubicBezTo>
                    <a:pt x="1779" y="1678"/>
                    <a:pt x="2149" y="1554"/>
                    <a:pt x="2511" y="1335"/>
                  </a:cubicBezTo>
                  <a:cubicBezTo>
                    <a:pt x="2571" y="1296"/>
                    <a:pt x="2592" y="1218"/>
                    <a:pt x="2557" y="1155"/>
                  </a:cubicBezTo>
                  <a:cubicBezTo>
                    <a:pt x="2017" y="214"/>
                    <a:pt x="1300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1400681" y="1150331"/>
              <a:ext cx="309838" cy="359022"/>
            </a:xfrm>
            <a:custGeom>
              <a:rect b="b" l="l" r="r" t="t"/>
              <a:pathLst>
                <a:path extrusionOk="0" h="1803" w="1556">
                  <a:moveTo>
                    <a:pt x="764" y="0"/>
                  </a:moveTo>
                  <a:cubicBezTo>
                    <a:pt x="463" y="0"/>
                    <a:pt x="1" y="390"/>
                    <a:pt x="72" y="605"/>
                  </a:cubicBezTo>
                  <a:cubicBezTo>
                    <a:pt x="166" y="804"/>
                    <a:pt x="727" y="1458"/>
                    <a:pt x="800" y="1777"/>
                  </a:cubicBezTo>
                  <a:cubicBezTo>
                    <a:pt x="826" y="1795"/>
                    <a:pt x="856" y="1803"/>
                    <a:pt x="888" y="1803"/>
                  </a:cubicBezTo>
                  <a:cubicBezTo>
                    <a:pt x="1066" y="1803"/>
                    <a:pt x="1310" y="1566"/>
                    <a:pt x="1310" y="1566"/>
                  </a:cubicBezTo>
                  <a:cubicBezTo>
                    <a:pt x="1555" y="734"/>
                    <a:pt x="946" y="79"/>
                    <a:pt x="946" y="79"/>
                  </a:cubicBezTo>
                  <a:cubicBezTo>
                    <a:pt x="902" y="24"/>
                    <a:pt x="838" y="0"/>
                    <a:pt x="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" name="Google Shape;257;p16"/>
          <p:cNvGrpSpPr/>
          <p:nvPr/>
        </p:nvGrpSpPr>
        <p:grpSpPr>
          <a:xfrm>
            <a:off x="259558" y="109508"/>
            <a:ext cx="430868" cy="430481"/>
            <a:chOff x="4994215" y="1488761"/>
            <a:chExt cx="138744" cy="138606"/>
          </a:xfrm>
        </p:grpSpPr>
        <p:sp>
          <p:nvSpPr>
            <p:cNvPr id="258" name="Google Shape;258;p16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" name="Google Shape;264;p16"/>
          <p:cNvGrpSpPr/>
          <p:nvPr/>
        </p:nvGrpSpPr>
        <p:grpSpPr>
          <a:xfrm rot="-1354752">
            <a:off x="404567" y="1446202"/>
            <a:ext cx="835408" cy="922153"/>
            <a:chOff x="5450468" y="5457029"/>
            <a:chExt cx="139112" cy="153556"/>
          </a:xfrm>
        </p:grpSpPr>
        <p:sp>
          <p:nvSpPr>
            <p:cNvPr id="265" name="Google Shape;265;p16"/>
            <p:cNvSpPr/>
            <p:nvPr/>
          </p:nvSpPr>
          <p:spPr>
            <a:xfrm>
              <a:off x="5450468" y="5457029"/>
              <a:ext cx="57227" cy="48855"/>
            </a:xfrm>
            <a:custGeom>
              <a:rect b="b" l="l" r="r" t="t"/>
              <a:pathLst>
                <a:path extrusionOk="0" h="1062" w="1244">
                  <a:moveTo>
                    <a:pt x="810" y="0"/>
                  </a:moveTo>
                  <a:cubicBezTo>
                    <a:pt x="511" y="0"/>
                    <a:pt x="43" y="191"/>
                    <a:pt x="25" y="332"/>
                  </a:cubicBezTo>
                  <a:cubicBezTo>
                    <a:pt x="1" y="512"/>
                    <a:pt x="131" y="866"/>
                    <a:pt x="211" y="1061"/>
                  </a:cubicBezTo>
                  <a:lnTo>
                    <a:pt x="1243" y="743"/>
                  </a:lnTo>
                  <a:cubicBezTo>
                    <a:pt x="1242" y="743"/>
                    <a:pt x="1204" y="216"/>
                    <a:pt x="1009" y="52"/>
                  </a:cubicBezTo>
                  <a:cubicBezTo>
                    <a:pt x="966" y="15"/>
                    <a:pt x="895" y="0"/>
                    <a:pt x="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5454286" y="5459835"/>
              <a:ext cx="40114" cy="13663"/>
            </a:xfrm>
            <a:custGeom>
              <a:rect b="b" l="l" r="r" t="t"/>
              <a:pathLst>
                <a:path extrusionOk="0" h="297" w="872">
                  <a:moveTo>
                    <a:pt x="838" y="1"/>
                  </a:moveTo>
                  <a:cubicBezTo>
                    <a:pt x="835" y="4"/>
                    <a:pt x="529" y="241"/>
                    <a:pt x="58" y="241"/>
                  </a:cubicBezTo>
                  <a:cubicBezTo>
                    <a:pt x="40" y="241"/>
                    <a:pt x="22" y="241"/>
                    <a:pt x="3" y="240"/>
                  </a:cubicBezTo>
                  <a:lnTo>
                    <a:pt x="1" y="294"/>
                  </a:lnTo>
                  <a:cubicBezTo>
                    <a:pt x="22" y="296"/>
                    <a:pt x="43" y="296"/>
                    <a:pt x="62" y="296"/>
                  </a:cubicBezTo>
                  <a:cubicBezTo>
                    <a:pt x="549" y="296"/>
                    <a:pt x="859" y="55"/>
                    <a:pt x="872" y="44"/>
                  </a:cubicBezTo>
                  <a:lnTo>
                    <a:pt x="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5461233" y="5499949"/>
              <a:ext cx="128347" cy="110636"/>
            </a:xfrm>
            <a:custGeom>
              <a:rect b="b" l="l" r="r" t="t"/>
              <a:pathLst>
                <a:path extrusionOk="0" h="2405" w="2790">
                  <a:moveTo>
                    <a:pt x="1111" y="0"/>
                  </a:moveTo>
                  <a:lnTo>
                    <a:pt x="0" y="343"/>
                  </a:lnTo>
                  <a:cubicBezTo>
                    <a:pt x="559" y="2118"/>
                    <a:pt x="1662" y="2390"/>
                    <a:pt x="1662" y="2390"/>
                  </a:cubicBezTo>
                  <a:cubicBezTo>
                    <a:pt x="1720" y="2400"/>
                    <a:pt x="1780" y="2404"/>
                    <a:pt x="1841" y="2404"/>
                  </a:cubicBezTo>
                  <a:cubicBezTo>
                    <a:pt x="1847" y="2404"/>
                    <a:pt x="1854" y="2404"/>
                    <a:pt x="1861" y="2404"/>
                  </a:cubicBezTo>
                  <a:cubicBezTo>
                    <a:pt x="2301" y="2396"/>
                    <a:pt x="2711" y="2161"/>
                    <a:pt x="2748" y="2085"/>
                  </a:cubicBezTo>
                  <a:cubicBezTo>
                    <a:pt x="2790" y="1996"/>
                    <a:pt x="2315" y="1486"/>
                    <a:pt x="2315" y="1486"/>
                  </a:cubicBezTo>
                  <a:cubicBezTo>
                    <a:pt x="1444" y="1016"/>
                    <a:pt x="1111" y="0"/>
                    <a:pt x="1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5471169" y="5509103"/>
              <a:ext cx="86439" cy="90487"/>
            </a:xfrm>
            <a:custGeom>
              <a:rect b="b" l="l" r="r" t="t"/>
              <a:pathLst>
                <a:path extrusionOk="0" h="1967" w="1879">
                  <a:moveTo>
                    <a:pt x="169" y="0"/>
                  </a:moveTo>
                  <a:cubicBezTo>
                    <a:pt x="84" y="0"/>
                    <a:pt x="1" y="68"/>
                    <a:pt x="42" y="168"/>
                  </a:cubicBezTo>
                  <a:cubicBezTo>
                    <a:pt x="215" y="585"/>
                    <a:pt x="431" y="992"/>
                    <a:pt x="708" y="1349"/>
                  </a:cubicBezTo>
                  <a:cubicBezTo>
                    <a:pt x="960" y="1673"/>
                    <a:pt x="1284" y="1934"/>
                    <a:pt x="1706" y="1966"/>
                  </a:cubicBezTo>
                  <a:cubicBezTo>
                    <a:pt x="1711" y="1967"/>
                    <a:pt x="1715" y="1967"/>
                    <a:pt x="1720" y="1967"/>
                  </a:cubicBezTo>
                  <a:cubicBezTo>
                    <a:pt x="1878" y="1967"/>
                    <a:pt x="1864" y="1708"/>
                    <a:pt x="1696" y="1695"/>
                  </a:cubicBezTo>
                  <a:cubicBezTo>
                    <a:pt x="1342" y="1669"/>
                    <a:pt x="1070" y="1394"/>
                    <a:pt x="875" y="1122"/>
                  </a:cubicBezTo>
                  <a:cubicBezTo>
                    <a:pt x="642" y="803"/>
                    <a:pt x="452" y="452"/>
                    <a:pt x="301" y="87"/>
                  </a:cubicBezTo>
                  <a:cubicBezTo>
                    <a:pt x="276" y="26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5485200" y="5495165"/>
              <a:ext cx="86439" cy="90533"/>
            </a:xfrm>
            <a:custGeom>
              <a:rect b="b" l="l" r="r" t="t"/>
              <a:pathLst>
                <a:path extrusionOk="0" h="1968" w="1879">
                  <a:moveTo>
                    <a:pt x="169" y="1"/>
                  </a:moveTo>
                  <a:cubicBezTo>
                    <a:pt x="83" y="1"/>
                    <a:pt x="1" y="69"/>
                    <a:pt x="42" y="168"/>
                  </a:cubicBezTo>
                  <a:cubicBezTo>
                    <a:pt x="215" y="586"/>
                    <a:pt x="430" y="993"/>
                    <a:pt x="708" y="1351"/>
                  </a:cubicBezTo>
                  <a:cubicBezTo>
                    <a:pt x="959" y="1673"/>
                    <a:pt x="1284" y="1934"/>
                    <a:pt x="1706" y="1967"/>
                  </a:cubicBezTo>
                  <a:cubicBezTo>
                    <a:pt x="1710" y="1967"/>
                    <a:pt x="1714" y="1967"/>
                    <a:pt x="1718" y="1967"/>
                  </a:cubicBezTo>
                  <a:cubicBezTo>
                    <a:pt x="1878" y="1967"/>
                    <a:pt x="1864" y="1709"/>
                    <a:pt x="1696" y="1696"/>
                  </a:cubicBezTo>
                  <a:cubicBezTo>
                    <a:pt x="1342" y="1670"/>
                    <a:pt x="1069" y="1395"/>
                    <a:pt x="875" y="1122"/>
                  </a:cubicBezTo>
                  <a:cubicBezTo>
                    <a:pt x="643" y="802"/>
                    <a:pt x="451" y="452"/>
                    <a:pt x="302" y="89"/>
                  </a:cubicBezTo>
                  <a:cubicBezTo>
                    <a:pt x="276" y="27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5454793" y="5495119"/>
              <a:ext cx="65646" cy="25807"/>
            </a:xfrm>
            <a:custGeom>
              <a:rect b="b" l="l" r="r" t="t"/>
              <a:pathLst>
                <a:path extrusionOk="0" h="561" w="1427">
                  <a:moveTo>
                    <a:pt x="1239" y="0"/>
                  </a:moveTo>
                  <a:cubicBezTo>
                    <a:pt x="1222" y="0"/>
                    <a:pt x="1203" y="4"/>
                    <a:pt x="1185" y="13"/>
                  </a:cubicBezTo>
                  <a:cubicBezTo>
                    <a:pt x="858" y="171"/>
                    <a:pt x="503" y="278"/>
                    <a:pt x="143" y="326"/>
                  </a:cubicBezTo>
                  <a:cubicBezTo>
                    <a:pt x="2" y="345"/>
                    <a:pt x="1" y="560"/>
                    <a:pt x="131" y="560"/>
                  </a:cubicBezTo>
                  <a:cubicBezTo>
                    <a:pt x="137" y="560"/>
                    <a:pt x="143" y="560"/>
                    <a:pt x="149" y="559"/>
                  </a:cubicBezTo>
                  <a:cubicBezTo>
                    <a:pt x="555" y="504"/>
                    <a:pt x="942" y="387"/>
                    <a:pt x="1310" y="209"/>
                  </a:cubicBezTo>
                  <a:cubicBezTo>
                    <a:pt x="1427" y="153"/>
                    <a:pt x="1349" y="0"/>
                    <a:pt x="1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5452400" y="5487160"/>
              <a:ext cx="65600" cy="25807"/>
            </a:xfrm>
            <a:custGeom>
              <a:rect b="b" l="l" r="r" t="t"/>
              <a:pathLst>
                <a:path extrusionOk="0" h="561" w="1426">
                  <a:moveTo>
                    <a:pt x="1239" y="0"/>
                  </a:moveTo>
                  <a:cubicBezTo>
                    <a:pt x="1221" y="0"/>
                    <a:pt x="1203" y="4"/>
                    <a:pt x="1184" y="13"/>
                  </a:cubicBezTo>
                  <a:cubicBezTo>
                    <a:pt x="858" y="172"/>
                    <a:pt x="502" y="278"/>
                    <a:pt x="142" y="327"/>
                  </a:cubicBezTo>
                  <a:cubicBezTo>
                    <a:pt x="2" y="346"/>
                    <a:pt x="1" y="560"/>
                    <a:pt x="131" y="560"/>
                  </a:cubicBezTo>
                  <a:cubicBezTo>
                    <a:pt x="137" y="560"/>
                    <a:pt x="142" y="560"/>
                    <a:pt x="148" y="559"/>
                  </a:cubicBezTo>
                  <a:cubicBezTo>
                    <a:pt x="555" y="505"/>
                    <a:pt x="941" y="387"/>
                    <a:pt x="1310" y="209"/>
                  </a:cubicBezTo>
                  <a:cubicBezTo>
                    <a:pt x="1425" y="153"/>
                    <a:pt x="1348" y="0"/>
                    <a:pt x="1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5459439" y="5495855"/>
              <a:ext cx="53271" cy="18217"/>
            </a:xfrm>
            <a:custGeom>
              <a:rect b="b" l="l" r="r" t="t"/>
              <a:pathLst>
                <a:path extrusionOk="0" h="396" w="1158">
                  <a:moveTo>
                    <a:pt x="1134" y="0"/>
                  </a:moveTo>
                  <a:cubicBezTo>
                    <a:pt x="1129" y="2"/>
                    <a:pt x="624" y="258"/>
                    <a:pt x="1" y="342"/>
                  </a:cubicBezTo>
                  <a:lnTo>
                    <a:pt x="9" y="395"/>
                  </a:lnTo>
                  <a:cubicBezTo>
                    <a:pt x="642" y="311"/>
                    <a:pt x="1155" y="53"/>
                    <a:pt x="1158" y="49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528305" y="5568033"/>
              <a:ext cx="60309" cy="42414"/>
            </a:xfrm>
            <a:custGeom>
              <a:rect b="b" l="l" r="r" t="t"/>
              <a:pathLst>
                <a:path extrusionOk="0" h="922" w="1311">
                  <a:moveTo>
                    <a:pt x="777" y="0"/>
                  </a:moveTo>
                  <a:cubicBezTo>
                    <a:pt x="654" y="0"/>
                    <a:pt x="452" y="33"/>
                    <a:pt x="660" y="280"/>
                  </a:cubicBezTo>
                  <a:cubicBezTo>
                    <a:pt x="660" y="280"/>
                    <a:pt x="614" y="272"/>
                    <a:pt x="555" y="272"/>
                  </a:cubicBezTo>
                  <a:cubicBezTo>
                    <a:pt x="423" y="272"/>
                    <a:pt x="230" y="313"/>
                    <a:pt x="382" y="584"/>
                  </a:cubicBezTo>
                  <a:cubicBezTo>
                    <a:pt x="382" y="584"/>
                    <a:pt x="376" y="583"/>
                    <a:pt x="367" y="583"/>
                  </a:cubicBezTo>
                  <a:cubicBezTo>
                    <a:pt x="295" y="583"/>
                    <a:pt x="0" y="601"/>
                    <a:pt x="204" y="909"/>
                  </a:cubicBezTo>
                  <a:lnTo>
                    <a:pt x="403" y="922"/>
                  </a:lnTo>
                  <a:cubicBezTo>
                    <a:pt x="630" y="920"/>
                    <a:pt x="850" y="854"/>
                    <a:pt x="1015" y="783"/>
                  </a:cubicBezTo>
                  <a:cubicBezTo>
                    <a:pt x="1168" y="716"/>
                    <a:pt x="1273" y="641"/>
                    <a:pt x="1290" y="605"/>
                  </a:cubicBezTo>
                  <a:cubicBezTo>
                    <a:pt x="1311" y="560"/>
                    <a:pt x="1208" y="417"/>
                    <a:pt x="1096" y="280"/>
                  </a:cubicBezTo>
                  <a:cubicBezTo>
                    <a:pt x="981" y="139"/>
                    <a:pt x="857" y="4"/>
                    <a:pt x="857" y="4"/>
                  </a:cubicBezTo>
                  <a:cubicBezTo>
                    <a:pt x="857" y="4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5570995" y="5580913"/>
              <a:ext cx="17619" cy="23139"/>
            </a:xfrm>
            <a:custGeom>
              <a:rect b="b" l="l" r="r" t="t"/>
              <a:pathLst>
                <a:path extrusionOk="0" h="503" w="383">
                  <a:moveTo>
                    <a:pt x="168" y="1"/>
                  </a:moveTo>
                  <a:cubicBezTo>
                    <a:pt x="68" y="61"/>
                    <a:pt x="0" y="176"/>
                    <a:pt x="3" y="294"/>
                  </a:cubicBezTo>
                  <a:cubicBezTo>
                    <a:pt x="4" y="370"/>
                    <a:pt x="36" y="445"/>
                    <a:pt x="87" y="503"/>
                  </a:cubicBezTo>
                  <a:cubicBezTo>
                    <a:pt x="240" y="436"/>
                    <a:pt x="345" y="361"/>
                    <a:pt x="362" y="325"/>
                  </a:cubicBezTo>
                  <a:cubicBezTo>
                    <a:pt x="383" y="280"/>
                    <a:pt x="280" y="137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479634" y="5531369"/>
              <a:ext cx="32616" cy="49499"/>
            </a:xfrm>
            <a:custGeom>
              <a:rect b="b" l="l" r="r" t="t"/>
              <a:pathLst>
                <a:path extrusionOk="0" h="1076" w="709">
                  <a:moveTo>
                    <a:pt x="130" y="0"/>
                  </a:moveTo>
                  <a:cubicBezTo>
                    <a:pt x="79" y="0"/>
                    <a:pt x="30" y="21"/>
                    <a:pt x="11" y="73"/>
                  </a:cubicBezTo>
                  <a:cubicBezTo>
                    <a:pt x="1" y="100"/>
                    <a:pt x="2" y="131"/>
                    <a:pt x="10" y="162"/>
                  </a:cubicBezTo>
                  <a:cubicBezTo>
                    <a:pt x="23" y="214"/>
                    <a:pt x="49" y="254"/>
                    <a:pt x="75" y="300"/>
                  </a:cubicBezTo>
                  <a:cubicBezTo>
                    <a:pt x="104" y="347"/>
                    <a:pt x="126" y="397"/>
                    <a:pt x="156" y="444"/>
                  </a:cubicBezTo>
                  <a:cubicBezTo>
                    <a:pt x="236" y="577"/>
                    <a:pt x="324" y="707"/>
                    <a:pt x="419" y="830"/>
                  </a:cubicBezTo>
                  <a:cubicBezTo>
                    <a:pt x="476" y="901"/>
                    <a:pt x="533" y="969"/>
                    <a:pt x="591" y="1036"/>
                  </a:cubicBezTo>
                  <a:cubicBezTo>
                    <a:pt x="607" y="1055"/>
                    <a:pt x="629" y="1076"/>
                    <a:pt x="653" y="1076"/>
                  </a:cubicBezTo>
                  <a:cubicBezTo>
                    <a:pt x="656" y="1076"/>
                    <a:pt x="659" y="1075"/>
                    <a:pt x="661" y="1075"/>
                  </a:cubicBezTo>
                  <a:cubicBezTo>
                    <a:pt x="680" y="1073"/>
                    <a:pt x="695" y="1058"/>
                    <a:pt x="701" y="1041"/>
                  </a:cubicBezTo>
                  <a:cubicBezTo>
                    <a:pt x="707" y="1025"/>
                    <a:pt x="709" y="1006"/>
                    <a:pt x="706" y="987"/>
                  </a:cubicBezTo>
                  <a:cubicBezTo>
                    <a:pt x="700" y="922"/>
                    <a:pt x="667" y="861"/>
                    <a:pt x="634" y="804"/>
                  </a:cubicBezTo>
                  <a:cubicBezTo>
                    <a:pt x="548" y="651"/>
                    <a:pt x="457" y="499"/>
                    <a:pt x="402" y="332"/>
                  </a:cubicBezTo>
                  <a:cubicBezTo>
                    <a:pt x="383" y="278"/>
                    <a:pt x="368" y="223"/>
                    <a:pt x="345" y="171"/>
                  </a:cubicBezTo>
                  <a:cubicBezTo>
                    <a:pt x="321" y="119"/>
                    <a:pt x="290" y="68"/>
                    <a:pt x="242" y="35"/>
                  </a:cubicBezTo>
                  <a:cubicBezTo>
                    <a:pt x="213" y="14"/>
                    <a:pt x="171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78" name="Google Shape;278;p17"/>
          <p:cNvSpPr/>
          <p:nvPr/>
        </p:nvSpPr>
        <p:spPr>
          <a:xfrm flipH="1">
            <a:off x="7287809" y="-953799"/>
            <a:ext cx="2588765" cy="2232330"/>
          </a:xfrm>
          <a:custGeom>
            <a:rect b="b" l="l" r="r" t="t"/>
            <a:pathLst>
              <a:path extrusionOk="0" h="20317" w="23561">
                <a:moveTo>
                  <a:pt x="190" y="1"/>
                </a:moveTo>
                <a:cubicBezTo>
                  <a:pt x="127" y="1"/>
                  <a:pt x="64" y="2"/>
                  <a:pt x="1" y="6"/>
                </a:cubicBezTo>
                <a:lnTo>
                  <a:pt x="1" y="18506"/>
                </a:lnTo>
                <a:cubicBezTo>
                  <a:pt x="866" y="18838"/>
                  <a:pt x="1715" y="19297"/>
                  <a:pt x="2607" y="19551"/>
                </a:cubicBezTo>
                <a:cubicBezTo>
                  <a:pt x="4385" y="20057"/>
                  <a:pt x="6234" y="20316"/>
                  <a:pt x="8082" y="20316"/>
                </a:cubicBezTo>
                <a:cubicBezTo>
                  <a:pt x="8600" y="20316"/>
                  <a:pt x="9118" y="20296"/>
                  <a:pt x="9635" y="20255"/>
                </a:cubicBezTo>
                <a:cubicBezTo>
                  <a:pt x="10756" y="20166"/>
                  <a:pt x="11885" y="19974"/>
                  <a:pt x="12899" y="19488"/>
                </a:cubicBezTo>
                <a:cubicBezTo>
                  <a:pt x="13911" y="18999"/>
                  <a:pt x="14803" y="18185"/>
                  <a:pt x="15193" y="17132"/>
                </a:cubicBezTo>
                <a:cubicBezTo>
                  <a:pt x="15673" y="15842"/>
                  <a:pt x="15469" y="14159"/>
                  <a:pt x="16574" y="13340"/>
                </a:cubicBezTo>
                <a:cubicBezTo>
                  <a:pt x="17050" y="12987"/>
                  <a:pt x="17625" y="12910"/>
                  <a:pt x="18227" y="12910"/>
                </a:cubicBezTo>
                <a:cubicBezTo>
                  <a:pt x="18695" y="12910"/>
                  <a:pt x="19179" y="12957"/>
                  <a:pt x="19645" y="12957"/>
                </a:cubicBezTo>
                <a:cubicBezTo>
                  <a:pt x="19716" y="12957"/>
                  <a:pt x="19785" y="12956"/>
                  <a:pt x="19855" y="12953"/>
                </a:cubicBezTo>
                <a:cubicBezTo>
                  <a:pt x="20938" y="12916"/>
                  <a:pt x="22040" y="12472"/>
                  <a:pt x="22715" y="11623"/>
                </a:cubicBezTo>
                <a:cubicBezTo>
                  <a:pt x="23392" y="10774"/>
                  <a:pt x="23560" y="9501"/>
                  <a:pt x="22982" y="8583"/>
                </a:cubicBezTo>
                <a:cubicBezTo>
                  <a:pt x="22288" y="7471"/>
                  <a:pt x="20845" y="7175"/>
                  <a:pt x="19628" y="6688"/>
                </a:cubicBezTo>
                <a:cubicBezTo>
                  <a:pt x="17898" y="5997"/>
                  <a:pt x="16445" y="4773"/>
                  <a:pt x="14874" y="3770"/>
                </a:cubicBezTo>
                <a:cubicBezTo>
                  <a:pt x="13525" y="2909"/>
                  <a:pt x="11979" y="2189"/>
                  <a:pt x="10403" y="2189"/>
                </a:cubicBezTo>
                <a:cubicBezTo>
                  <a:pt x="10144" y="2189"/>
                  <a:pt x="9885" y="2209"/>
                  <a:pt x="9625" y="2250"/>
                </a:cubicBezTo>
                <a:cubicBezTo>
                  <a:pt x="8638" y="2407"/>
                  <a:pt x="7697" y="2878"/>
                  <a:pt x="6701" y="2878"/>
                </a:cubicBezTo>
                <a:cubicBezTo>
                  <a:pt x="6663" y="2878"/>
                  <a:pt x="6625" y="2877"/>
                  <a:pt x="6587" y="2876"/>
                </a:cubicBezTo>
                <a:cubicBezTo>
                  <a:pt x="4449" y="2798"/>
                  <a:pt x="2987" y="536"/>
                  <a:pt x="896" y="75"/>
                </a:cubicBezTo>
                <a:cubicBezTo>
                  <a:pt x="664" y="24"/>
                  <a:pt x="427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 flipH="1" rot="-6751689">
            <a:off x="6242551" y="-1322580"/>
            <a:ext cx="1436262" cy="2409734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0" name="Google Shape;280;p17"/>
          <p:cNvGrpSpPr/>
          <p:nvPr/>
        </p:nvGrpSpPr>
        <p:grpSpPr>
          <a:xfrm flipH="1" rot="-1354522">
            <a:off x="8236493" y="843389"/>
            <a:ext cx="939950" cy="649747"/>
            <a:chOff x="3085301" y="3797230"/>
            <a:chExt cx="1299875" cy="898595"/>
          </a:xfrm>
        </p:grpSpPr>
        <p:sp>
          <p:nvSpPr>
            <p:cNvPr id="281" name="Google Shape;281;p17"/>
            <p:cNvSpPr/>
            <p:nvPr/>
          </p:nvSpPr>
          <p:spPr>
            <a:xfrm>
              <a:off x="4298819" y="4621803"/>
              <a:ext cx="86357" cy="74021"/>
            </a:xfrm>
            <a:custGeom>
              <a:rect b="b" l="l" r="r" t="t"/>
              <a:pathLst>
                <a:path extrusionOk="0" h="444" w="518">
                  <a:moveTo>
                    <a:pt x="231" y="0"/>
                  </a:moveTo>
                  <a:lnTo>
                    <a:pt x="0" y="360"/>
                  </a:lnTo>
                  <a:cubicBezTo>
                    <a:pt x="0" y="360"/>
                    <a:pt x="179" y="444"/>
                    <a:pt x="312" y="444"/>
                  </a:cubicBezTo>
                  <a:cubicBezTo>
                    <a:pt x="367" y="444"/>
                    <a:pt x="414" y="430"/>
                    <a:pt x="437" y="390"/>
                  </a:cubicBezTo>
                  <a:cubicBezTo>
                    <a:pt x="517" y="254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4162946" y="4513105"/>
              <a:ext cx="185218" cy="177551"/>
            </a:xfrm>
            <a:custGeom>
              <a:rect b="b" l="l" r="r" t="t"/>
              <a:pathLst>
                <a:path extrusionOk="0" h="1065" w="1111">
                  <a:moveTo>
                    <a:pt x="580" y="1"/>
                  </a:moveTo>
                  <a:lnTo>
                    <a:pt x="0" y="866"/>
                  </a:lnTo>
                  <a:cubicBezTo>
                    <a:pt x="461" y="1065"/>
                    <a:pt x="822" y="1065"/>
                    <a:pt x="822" y="1065"/>
                  </a:cubicBezTo>
                  <a:cubicBezTo>
                    <a:pt x="1063" y="896"/>
                    <a:pt x="1110" y="629"/>
                    <a:pt x="1110" y="629"/>
                  </a:cubicBezTo>
                  <a:cubicBezTo>
                    <a:pt x="1110" y="629"/>
                    <a:pt x="840" y="217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3085301" y="3797230"/>
              <a:ext cx="389774" cy="366273"/>
            </a:xfrm>
            <a:custGeom>
              <a:rect b="b" l="l" r="r" t="t"/>
              <a:pathLst>
                <a:path extrusionOk="0" h="2197" w="2338">
                  <a:moveTo>
                    <a:pt x="981" y="0"/>
                  </a:moveTo>
                  <a:cubicBezTo>
                    <a:pt x="661" y="0"/>
                    <a:pt x="0" y="806"/>
                    <a:pt x="172" y="1110"/>
                  </a:cubicBezTo>
                  <a:cubicBezTo>
                    <a:pt x="345" y="1414"/>
                    <a:pt x="748" y="1787"/>
                    <a:pt x="1250" y="2197"/>
                  </a:cubicBezTo>
                  <a:cubicBezTo>
                    <a:pt x="1250" y="2197"/>
                    <a:pt x="1994" y="1467"/>
                    <a:pt x="2338" y="631"/>
                  </a:cubicBezTo>
                  <a:cubicBezTo>
                    <a:pt x="2338" y="631"/>
                    <a:pt x="1303" y="13"/>
                    <a:pt x="989" y="1"/>
                  </a:cubicBezTo>
                  <a:cubicBezTo>
                    <a:pt x="986" y="0"/>
                    <a:pt x="983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3330372" y="3921099"/>
              <a:ext cx="948427" cy="750884"/>
            </a:xfrm>
            <a:custGeom>
              <a:rect b="b" l="l" r="r" t="t"/>
              <a:pathLst>
                <a:path extrusionOk="0" h="4504" w="5689">
                  <a:moveTo>
                    <a:pt x="1194" y="0"/>
                  </a:moveTo>
                  <a:lnTo>
                    <a:pt x="0" y="1715"/>
                  </a:lnTo>
                  <a:cubicBezTo>
                    <a:pt x="2299" y="3887"/>
                    <a:pt x="5004" y="4504"/>
                    <a:pt x="5004" y="4504"/>
                  </a:cubicBezTo>
                  <a:cubicBezTo>
                    <a:pt x="5282" y="4222"/>
                    <a:pt x="5513" y="3896"/>
                    <a:pt x="5689" y="3519"/>
                  </a:cubicBezTo>
                  <a:cubicBezTo>
                    <a:pt x="4012" y="1297"/>
                    <a:pt x="1194" y="0"/>
                    <a:pt x="1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3353545" y="3936771"/>
              <a:ext cx="237732" cy="288250"/>
            </a:xfrm>
            <a:custGeom>
              <a:rect b="b" l="l" r="r" t="t"/>
              <a:pathLst>
                <a:path extrusionOk="0" h="1729" w="1426">
                  <a:moveTo>
                    <a:pt x="1249" y="0"/>
                  </a:moveTo>
                  <a:lnTo>
                    <a:pt x="1" y="1729"/>
                  </a:lnTo>
                  <a:cubicBezTo>
                    <a:pt x="952" y="1155"/>
                    <a:pt x="1425" y="91"/>
                    <a:pt x="1425" y="91"/>
                  </a:cubicBezTo>
                  <a:lnTo>
                    <a:pt x="1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3273689" y="3886923"/>
              <a:ext cx="292747" cy="338098"/>
            </a:xfrm>
            <a:custGeom>
              <a:rect b="b" l="l" r="r" t="t"/>
              <a:pathLst>
                <a:path extrusionOk="0" h="2028" w="1756">
                  <a:moveTo>
                    <a:pt x="1259" y="1"/>
                  </a:moveTo>
                  <a:cubicBezTo>
                    <a:pt x="1169" y="1"/>
                    <a:pt x="1107" y="23"/>
                    <a:pt x="1107" y="23"/>
                  </a:cubicBezTo>
                  <a:cubicBezTo>
                    <a:pt x="1107" y="23"/>
                    <a:pt x="660" y="925"/>
                    <a:pt x="0" y="1559"/>
                  </a:cubicBezTo>
                  <a:cubicBezTo>
                    <a:pt x="100" y="2025"/>
                    <a:pt x="482" y="2028"/>
                    <a:pt x="482" y="2028"/>
                  </a:cubicBezTo>
                  <a:cubicBezTo>
                    <a:pt x="1299" y="1366"/>
                    <a:pt x="1755" y="312"/>
                    <a:pt x="1755" y="312"/>
                  </a:cubicBezTo>
                  <a:cubicBezTo>
                    <a:pt x="1601" y="52"/>
                    <a:pt x="1396" y="1"/>
                    <a:pt x="1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3383220" y="3917098"/>
              <a:ext cx="473797" cy="298086"/>
            </a:xfrm>
            <a:custGeom>
              <a:rect b="b" l="l" r="r" t="t"/>
              <a:pathLst>
                <a:path extrusionOk="0" h="1788" w="2842">
                  <a:moveTo>
                    <a:pt x="239" y="0"/>
                  </a:moveTo>
                  <a:cubicBezTo>
                    <a:pt x="219" y="0"/>
                    <a:pt x="199" y="6"/>
                    <a:pt x="183" y="18"/>
                  </a:cubicBezTo>
                  <a:cubicBezTo>
                    <a:pt x="58" y="107"/>
                    <a:pt x="21" y="251"/>
                    <a:pt x="7" y="343"/>
                  </a:cubicBezTo>
                  <a:cubicBezTo>
                    <a:pt x="1" y="392"/>
                    <a:pt x="32" y="436"/>
                    <a:pt x="81" y="449"/>
                  </a:cubicBezTo>
                  <a:cubicBezTo>
                    <a:pt x="1067" y="712"/>
                    <a:pt x="2234" y="1643"/>
                    <a:pt x="2367" y="1750"/>
                  </a:cubicBezTo>
                  <a:cubicBezTo>
                    <a:pt x="2376" y="1756"/>
                    <a:pt x="2386" y="1764"/>
                    <a:pt x="2396" y="1766"/>
                  </a:cubicBezTo>
                  <a:cubicBezTo>
                    <a:pt x="2437" y="1781"/>
                    <a:pt x="2477" y="1787"/>
                    <a:pt x="2513" y="1787"/>
                  </a:cubicBezTo>
                  <a:cubicBezTo>
                    <a:pt x="2734" y="1787"/>
                    <a:pt x="2841" y="1535"/>
                    <a:pt x="2632" y="1315"/>
                  </a:cubicBezTo>
                  <a:cubicBezTo>
                    <a:pt x="2625" y="1310"/>
                    <a:pt x="2620" y="1305"/>
                    <a:pt x="2614" y="1301"/>
                  </a:cubicBezTo>
                  <a:cubicBezTo>
                    <a:pt x="1273" y="369"/>
                    <a:pt x="461" y="68"/>
                    <a:pt x="269" y="5"/>
                  </a:cubicBezTo>
                  <a:cubicBezTo>
                    <a:pt x="259" y="2"/>
                    <a:pt x="249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3123145" y="3813068"/>
              <a:ext cx="134370" cy="164881"/>
            </a:xfrm>
            <a:custGeom>
              <a:rect b="b" l="l" r="r" t="t"/>
              <a:pathLst>
                <a:path extrusionOk="0" h="989" w="806">
                  <a:moveTo>
                    <a:pt x="702" y="1"/>
                  </a:moveTo>
                  <a:cubicBezTo>
                    <a:pt x="575" y="367"/>
                    <a:pt x="327" y="686"/>
                    <a:pt x="0" y="896"/>
                  </a:cubicBezTo>
                  <a:lnTo>
                    <a:pt x="60" y="989"/>
                  </a:lnTo>
                  <a:cubicBezTo>
                    <a:pt x="407" y="764"/>
                    <a:pt x="671" y="426"/>
                    <a:pt x="806" y="36"/>
                  </a:cubicBezTo>
                  <a:lnTo>
                    <a:pt x="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3483083" y="4221520"/>
              <a:ext cx="406778" cy="266911"/>
            </a:xfrm>
            <a:custGeom>
              <a:rect b="b" l="l" r="r" t="t"/>
              <a:pathLst>
                <a:path extrusionOk="0" h="1601" w="2440">
                  <a:moveTo>
                    <a:pt x="291" y="1"/>
                  </a:moveTo>
                  <a:cubicBezTo>
                    <a:pt x="219" y="1"/>
                    <a:pt x="151" y="26"/>
                    <a:pt x="93" y="92"/>
                  </a:cubicBezTo>
                  <a:cubicBezTo>
                    <a:pt x="1" y="200"/>
                    <a:pt x="29" y="305"/>
                    <a:pt x="124" y="397"/>
                  </a:cubicBezTo>
                  <a:cubicBezTo>
                    <a:pt x="247" y="514"/>
                    <a:pt x="411" y="589"/>
                    <a:pt x="556" y="673"/>
                  </a:cubicBezTo>
                  <a:cubicBezTo>
                    <a:pt x="768" y="799"/>
                    <a:pt x="981" y="923"/>
                    <a:pt x="1193" y="1049"/>
                  </a:cubicBezTo>
                  <a:cubicBezTo>
                    <a:pt x="1437" y="1191"/>
                    <a:pt x="1679" y="1335"/>
                    <a:pt x="1921" y="1477"/>
                  </a:cubicBezTo>
                  <a:cubicBezTo>
                    <a:pt x="2020" y="1535"/>
                    <a:pt x="2124" y="1595"/>
                    <a:pt x="2239" y="1600"/>
                  </a:cubicBezTo>
                  <a:cubicBezTo>
                    <a:pt x="2243" y="1600"/>
                    <a:pt x="2246" y="1600"/>
                    <a:pt x="2250" y="1600"/>
                  </a:cubicBezTo>
                  <a:cubicBezTo>
                    <a:pt x="2335" y="1600"/>
                    <a:pt x="2429" y="1552"/>
                    <a:pt x="2434" y="1468"/>
                  </a:cubicBezTo>
                  <a:cubicBezTo>
                    <a:pt x="2439" y="1391"/>
                    <a:pt x="2370" y="1336"/>
                    <a:pt x="2308" y="1291"/>
                  </a:cubicBezTo>
                  <a:cubicBezTo>
                    <a:pt x="2008" y="1079"/>
                    <a:pt x="1708" y="867"/>
                    <a:pt x="1406" y="655"/>
                  </a:cubicBezTo>
                  <a:cubicBezTo>
                    <a:pt x="1145" y="470"/>
                    <a:pt x="882" y="284"/>
                    <a:pt x="608" y="117"/>
                  </a:cubicBezTo>
                  <a:cubicBezTo>
                    <a:pt x="514" y="58"/>
                    <a:pt x="399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3887366" y="4477595"/>
              <a:ext cx="81356" cy="72188"/>
            </a:xfrm>
            <a:custGeom>
              <a:rect b="b" l="l" r="r" t="t"/>
              <a:pathLst>
                <a:path extrusionOk="0" h="433" w="488">
                  <a:moveTo>
                    <a:pt x="287" y="1"/>
                  </a:moveTo>
                  <a:cubicBezTo>
                    <a:pt x="282" y="1"/>
                    <a:pt x="278" y="1"/>
                    <a:pt x="274" y="1"/>
                  </a:cubicBezTo>
                  <a:cubicBezTo>
                    <a:pt x="66" y="17"/>
                    <a:pt x="0" y="287"/>
                    <a:pt x="175" y="393"/>
                  </a:cubicBezTo>
                  <a:cubicBezTo>
                    <a:pt x="215" y="416"/>
                    <a:pt x="260" y="433"/>
                    <a:pt x="306" y="433"/>
                  </a:cubicBezTo>
                  <a:cubicBezTo>
                    <a:pt x="309" y="433"/>
                    <a:pt x="312" y="433"/>
                    <a:pt x="315" y="433"/>
                  </a:cubicBezTo>
                  <a:cubicBezTo>
                    <a:pt x="363" y="429"/>
                    <a:pt x="412" y="408"/>
                    <a:pt x="442" y="370"/>
                  </a:cubicBezTo>
                  <a:cubicBezTo>
                    <a:pt x="470" y="334"/>
                    <a:pt x="480" y="289"/>
                    <a:pt x="483" y="245"/>
                  </a:cubicBezTo>
                  <a:cubicBezTo>
                    <a:pt x="487" y="195"/>
                    <a:pt x="482" y="142"/>
                    <a:pt x="458" y="100"/>
                  </a:cubicBezTo>
                  <a:cubicBezTo>
                    <a:pt x="425" y="39"/>
                    <a:pt x="356" y="1"/>
                    <a:pt x="287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1" name="Google Shape;291;p17"/>
          <p:cNvSpPr/>
          <p:nvPr/>
        </p:nvSpPr>
        <p:spPr>
          <a:xfrm rot="-1078202">
            <a:off x="500482" y="4682541"/>
            <a:ext cx="458440" cy="275100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"/>
          <p:cNvSpPr/>
          <p:nvPr/>
        </p:nvSpPr>
        <p:spPr>
          <a:xfrm rot="4321798">
            <a:off x="123312" y="4221649"/>
            <a:ext cx="458440" cy="275100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95" name="Google Shape;295;p18"/>
          <p:cNvSpPr/>
          <p:nvPr/>
        </p:nvSpPr>
        <p:spPr>
          <a:xfrm flipH="1" rot="5400000">
            <a:off x="7634002" y="-210667"/>
            <a:ext cx="1304913" cy="1715065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98" name="Google Shape;298;p19"/>
          <p:cNvSpPr/>
          <p:nvPr/>
        </p:nvSpPr>
        <p:spPr>
          <a:xfrm>
            <a:off x="7124711" y="-1250350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" name="Google Shape;299;p19"/>
          <p:cNvGrpSpPr/>
          <p:nvPr/>
        </p:nvGrpSpPr>
        <p:grpSpPr>
          <a:xfrm flipH="1">
            <a:off x="264174" y="4382992"/>
            <a:ext cx="197375" cy="243626"/>
            <a:chOff x="4628772" y="1035130"/>
            <a:chExt cx="55065" cy="67946"/>
          </a:xfrm>
        </p:grpSpPr>
        <p:sp>
          <p:nvSpPr>
            <p:cNvPr id="300" name="Google Shape;300;p19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" name="Google Shape;303;p19"/>
          <p:cNvSpPr/>
          <p:nvPr/>
        </p:nvSpPr>
        <p:spPr>
          <a:xfrm rot="-2923445">
            <a:off x="617237" y="4089237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06" name="Google Shape;306;p20"/>
          <p:cNvSpPr/>
          <p:nvPr/>
        </p:nvSpPr>
        <p:spPr>
          <a:xfrm flipH="1" rot="1078194">
            <a:off x="126318" y="446082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7" name="Google Shape;307;p20"/>
          <p:cNvGrpSpPr/>
          <p:nvPr/>
        </p:nvGrpSpPr>
        <p:grpSpPr>
          <a:xfrm rot="5400000">
            <a:off x="8806282" y="1538967"/>
            <a:ext cx="197375" cy="243626"/>
            <a:chOff x="4628772" y="1035130"/>
            <a:chExt cx="55065" cy="67946"/>
          </a:xfrm>
        </p:grpSpPr>
        <p:sp>
          <p:nvSpPr>
            <p:cNvPr id="308" name="Google Shape;308;p20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2412363" y="2800338"/>
            <a:ext cx="4319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hasCustomPrompt="1" idx="2" type="title"/>
          </p:nvPr>
        </p:nvSpPr>
        <p:spPr>
          <a:xfrm>
            <a:off x="3797013" y="11611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 rot="239">
            <a:off x="2412362" y="3694563"/>
            <a:ext cx="4319400" cy="386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/>
          <p:nvPr/>
        </p:nvSpPr>
        <p:spPr>
          <a:xfrm flipH="1" rot="5400000">
            <a:off x="6479920" y="2479420"/>
            <a:ext cx="1527728" cy="3800433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flipH="1" rot="1078194">
            <a:off x="8385843" y="30785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7433765" y="3941970"/>
            <a:ext cx="808292" cy="777166"/>
            <a:chOff x="-672010" y="1560720"/>
            <a:chExt cx="808292" cy="777166"/>
          </a:xfrm>
        </p:grpSpPr>
        <p:sp>
          <p:nvSpPr>
            <p:cNvPr id="26" name="Google Shape;26;p3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" name="Google Shape;32;p3"/>
          <p:cNvGrpSpPr/>
          <p:nvPr/>
        </p:nvGrpSpPr>
        <p:grpSpPr>
          <a:xfrm rot="5400000">
            <a:off x="348082" y="4580367"/>
            <a:ext cx="197375" cy="243626"/>
            <a:chOff x="4628772" y="1035130"/>
            <a:chExt cx="55065" cy="67946"/>
          </a:xfrm>
        </p:grpSpPr>
        <p:sp>
          <p:nvSpPr>
            <p:cNvPr id="33" name="Google Shape;33;p3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13" name="Google Shape;313;p21"/>
          <p:cNvSpPr/>
          <p:nvPr/>
        </p:nvSpPr>
        <p:spPr>
          <a:xfrm>
            <a:off x="8057786" y="-983650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4" name="Google Shape;314;p21"/>
          <p:cNvGrpSpPr/>
          <p:nvPr/>
        </p:nvGrpSpPr>
        <p:grpSpPr>
          <a:xfrm rot="7515731">
            <a:off x="8132756" y="1219838"/>
            <a:ext cx="1063481" cy="1163673"/>
            <a:chOff x="1713087" y="1012313"/>
            <a:chExt cx="277349" cy="303478"/>
          </a:xfrm>
        </p:grpSpPr>
        <p:sp>
          <p:nvSpPr>
            <p:cNvPr id="315" name="Google Shape;315;p21"/>
            <p:cNvSpPr/>
            <p:nvPr/>
          </p:nvSpPr>
          <p:spPr>
            <a:xfrm>
              <a:off x="1836144" y="1115037"/>
              <a:ext cx="65692" cy="200755"/>
            </a:xfrm>
            <a:custGeom>
              <a:rect b="b" l="l" r="r" t="t"/>
              <a:pathLst>
                <a:path extrusionOk="0" h="4364" w="1428">
                  <a:moveTo>
                    <a:pt x="153" y="1"/>
                  </a:moveTo>
                  <a:cubicBezTo>
                    <a:pt x="153" y="1"/>
                    <a:pt x="1" y="4343"/>
                    <a:pt x="192" y="4363"/>
                  </a:cubicBezTo>
                  <a:cubicBezTo>
                    <a:pt x="192" y="4363"/>
                    <a:pt x="192" y="4363"/>
                    <a:pt x="192" y="4363"/>
                  </a:cubicBezTo>
                  <a:cubicBezTo>
                    <a:pt x="313" y="4363"/>
                    <a:pt x="1427" y="1227"/>
                    <a:pt x="1306" y="1034"/>
                  </a:cubicBezTo>
                  <a:cubicBezTo>
                    <a:pt x="1184" y="839"/>
                    <a:pt x="607" y="646"/>
                    <a:pt x="607" y="646"/>
                  </a:cubicBezTo>
                  <a:lnTo>
                    <a:pt x="661" y="5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800400" y="1012313"/>
              <a:ext cx="92925" cy="112936"/>
            </a:xfrm>
            <a:custGeom>
              <a:rect b="b" l="l" r="r" t="t"/>
              <a:pathLst>
                <a:path extrusionOk="0" h="2455" w="2020">
                  <a:moveTo>
                    <a:pt x="1321" y="470"/>
                  </a:moveTo>
                  <a:cubicBezTo>
                    <a:pt x="1350" y="470"/>
                    <a:pt x="1371" y="474"/>
                    <a:pt x="1381" y="481"/>
                  </a:cubicBezTo>
                  <a:cubicBezTo>
                    <a:pt x="1456" y="529"/>
                    <a:pt x="1360" y="1476"/>
                    <a:pt x="1265" y="1508"/>
                  </a:cubicBezTo>
                  <a:cubicBezTo>
                    <a:pt x="1253" y="1512"/>
                    <a:pt x="1240" y="1514"/>
                    <a:pt x="1225" y="1514"/>
                  </a:cubicBezTo>
                  <a:cubicBezTo>
                    <a:pt x="1049" y="1514"/>
                    <a:pt x="685" y="1234"/>
                    <a:pt x="693" y="906"/>
                  </a:cubicBezTo>
                  <a:cubicBezTo>
                    <a:pt x="699" y="601"/>
                    <a:pt x="1148" y="470"/>
                    <a:pt x="1321" y="470"/>
                  </a:cubicBezTo>
                  <a:close/>
                  <a:moveTo>
                    <a:pt x="1375" y="0"/>
                  </a:moveTo>
                  <a:cubicBezTo>
                    <a:pt x="914" y="0"/>
                    <a:pt x="274" y="259"/>
                    <a:pt x="156" y="813"/>
                  </a:cubicBezTo>
                  <a:cubicBezTo>
                    <a:pt x="1" y="1538"/>
                    <a:pt x="632" y="1905"/>
                    <a:pt x="778" y="1979"/>
                  </a:cubicBezTo>
                  <a:cubicBezTo>
                    <a:pt x="796" y="1989"/>
                    <a:pt x="808" y="2008"/>
                    <a:pt x="808" y="2028"/>
                  </a:cubicBezTo>
                  <a:lnTo>
                    <a:pt x="820" y="2386"/>
                  </a:lnTo>
                  <a:cubicBezTo>
                    <a:pt x="821" y="2408"/>
                    <a:pt x="835" y="2429"/>
                    <a:pt x="854" y="2436"/>
                  </a:cubicBezTo>
                  <a:cubicBezTo>
                    <a:pt x="891" y="2449"/>
                    <a:pt x="944" y="2454"/>
                    <a:pt x="1005" y="2454"/>
                  </a:cubicBezTo>
                  <a:cubicBezTo>
                    <a:pt x="1173" y="2454"/>
                    <a:pt x="1400" y="2415"/>
                    <a:pt x="1486" y="2399"/>
                  </a:cubicBezTo>
                  <a:cubicBezTo>
                    <a:pt x="1507" y="2396"/>
                    <a:pt x="1524" y="2381"/>
                    <a:pt x="1530" y="2360"/>
                  </a:cubicBezTo>
                  <a:cubicBezTo>
                    <a:pt x="1598" y="2104"/>
                    <a:pt x="2019" y="502"/>
                    <a:pt x="1839" y="174"/>
                  </a:cubicBezTo>
                  <a:cubicBezTo>
                    <a:pt x="1776" y="59"/>
                    <a:pt x="1596" y="0"/>
                    <a:pt x="1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1713087" y="1119867"/>
              <a:ext cx="180560" cy="118088"/>
            </a:xfrm>
            <a:custGeom>
              <a:rect b="b" l="l" r="r" t="t"/>
              <a:pathLst>
                <a:path extrusionOk="0" h="2567" w="3925">
                  <a:moveTo>
                    <a:pt x="2469" y="1"/>
                  </a:moveTo>
                  <a:cubicBezTo>
                    <a:pt x="2228" y="1"/>
                    <a:pt x="0" y="2462"/>
                    <a:pt x="65" y="2558"/>
                  </a:cubicBezTo>
                  <a:cubicBezTo>
                    <a:pt x="69" y="2564"/>
                    <a:pt x="77" y="2567"/>
                    <a:pt x="89" y="2567"/>
                  </a:cubicBezTo>
                  <a:cubicBezTo>
                    <a:pt x="431" y="2567"/>
                    <a:pt x="3924" y="526"/>
                    <a:pt x="3924" y="526"/>
                  </a:cubicBezTo>
                  <a:lnTo>
                    <a:pt x="3638" y="104"/>
                  </a:lnTo>
                  <a:lnTo>
                    <a:pt x="3142" y="432"/>
                  </a:lnTo>
                  <a:cubicBezTo>
                    <a:pt x="3142" y="432"/>
                    <a:pt x="2699" y="15"/>
                    <a:pt x="2471" y="1"/>
                  </a:cubicBezTo>
                  <a:cubicBezTo>
                    <a:pt x="2470" y="1"/>
                    <a:pt x="2469" y="1"/>
                    <a:pt x="2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1751177" y="1151057"/>
              <a:ext cx="59849" cy="56905"/>
            </a:xfrm>
            <a:custGeom>
              <a:rect b="b" l="l" r="r" t="t"/>
              <a:pathLst>
                <a:path extrusionOk="0" h="1237" w="1301">
                  <a:moveTo>
                    <a:pt x="1220" y="0"/>
                  </a:moveTo>
                  <a:cubicBezTo>
                    <a:pt x="1209" y="0"/>
                    <a:pt x="1198" y="2"/>
                    <a:pt x="1187" y="6"/>
                  </a:cubicBezTo>
                  <a:cubicBezTo>
                    <a:pt x="1154" y="16"/>
                    <a:pt x="1127" y="40"/>
                    <a:pt x="1103" y="62"/>
                  </a:cubicBezTo>
                  <a:cubicBezTo>
                    <a:pt x="1011" y="144"/>
                    <a:pt x="920" y="225"/>
                    <a:pt x="831" y="309"/>
                  </a:cubicBezTo>
                  <a:cubicBezTo>
                    <a:pt x="666" y="462"/>
                    <a:pt x="504" y="621"/>
                    <a:pt x="346" y="783"/>
                  </a:cubicBezTo>
                  <a:cubicBezTo>
                    <a:pt x="269" y="861"/>
                    <a:pt x="197" y="943"/>
                    <a:pt x="119" y="1020"/>
                  </a:cubicBezTo>
                  <a:cubicBezTo>
                    <a:pt x="75" y="1063"/>
                    <a:pt x="0" y="1128"/>
                    <a:pt x="52" y="1195"/>
                  </a:cubicBezTo>
                  <a:cubicBezTo>
                    <a:pt x="73" y="1224"/>
                    <a:pt x="109" y="1237"/>
                    <a:pt x="144" y="1237"/>
                  </a:cubicBezTo>
                  <a:cubicBezTo>
                    <a:pt x="156" y="1237"/>
                    <a:pt x="168" y="1236"/>
                    <a:pt x="178" y="1233"/>
                  </a:cubicBezTo>
                  <a:cubicBezTo>
                    <a:pt x="225" y="1220"/>
                    <a:pt x="262" y="1192"/>
                    <a:pt x="299" y="1162"/>
                  </a:cubicBezTo>
                  <a:cubicBezTo>
                    <a:pt x="418" y="1063"/>
                    <a:pt x="524" y="950"/>
                    <a:pt x="629" y="837"/>
                  </a:cubicBezTo>
                  <a:cubicBezTo>
                    <a:pt x="832" y="619"/>
                    <a:pt x="1033" y="404"/>
                    <a:pt x="1235" y="188"/>
                  </a:cubicBezTo>
                  <a:cubicBezTo>
                    <a:pt x="1256" y="166"/>
                    <a:pt x="1278" y="142"/>
                    <a:pt x="1289" y="113"/>
                  </a:cubicBezTo>
                  <a:cubicBezTo>
                    <a:pt x="1299" y="84"/>
                    <a:pt x="1300" y="50"/>
                    <a:pt x="1280" y="25"/>
                  </a:cubicBezTo>
                  <a:cubicBezTo>
                    <a:pt x="1266" y="8"/>
                    <a:pt x="1243" y="0"/>
                    <a:pt x="122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1810106" y="1136474"/>
              <a:ext cx="16791" cy="13065"/>
            </a:xfrm>
            <a:custGeom>
              <a:rect b="b" l="l" r="r" t="t"/>
              <a:pathLst>
                <a:path extrusionOk="0" h="284" w="365">
                  <a:moveTo>
                    <a:pt x="205" y="0"/>
                  </a:moveTo>
                  <a:cubicBezTo>
                    <a:pt x="177" y="0"/>
                    <a:pt x="150" y="8"/>
                    <a:pt x="127" y="24"/>
                  </a:cubicBezTo>
                  <a:cubicBezTo>
                    <a:pt x="1" y="112"/>
                    <a:pt x="91" y="284"/>
                    <a:pt x="210" y="284"/>
                  </a:cubicBezTo>
                  <a:cubicBezTo>
                    <a:pt x="237" y="284"/>
                    <a:pt x="266" y="274"/>
                    <a:pt x="295" y="252"/>
                  </a:cubicBezTo>
                  <a:cubicBezTo>
                    <a:pt x="352" y="207"/>
                    <a:pt x="365" y="116"/>
                    <a:pt x="322" y="58"/>
                  </a:cubicBezTo>
                  <a:cubicBezTo>
                    <a:pt x="295" y="21"/>
                    <a:pt x="250" y="0"/>
                    <a:pt x="205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1869634" y="1055187"/>
              <a:ext cx="120803" cy="97893"/>
            </a:xfrm>
            <a:custGeom>
              <a:rect b="b" l="l" r="r" t="t"/>
              <a:pathLst>
                <a:path extrusionOk="0" h="2128" w="2626">
                  <a:moveTo>
                    <a:pt x="1624" y="551"/>
                  </a:moveTo>
                  <a:cubicBezTo>
                    <a:pt x="1627" y="551"/>
                    <a:pt x="1629" y="551"/>
                    <a:pt x="1632" y="552"/>
                  </a:cubicBezTo>
                  <a:cubicBezTo>
                    <a:pt x="1714" y="584"/>
                    <a:pt x="1970" y="1146"/>
                    <a:pt x="1687" y="1360"/>
                  </a:cubicBezTo>
                  <a:cubicBezTo>
                    <a:pt x="1592" y="1431"/>
                    <a:pt x="1474" y="1459"/>
                    <a:pt x="1357" y="1459"/>
                  </a:cubicBezTo>
                  <a:cubicBezTo>
                    <a:pt x="1124" y="1459"/>
                    <a:pt x="896" y="1348"/>
                    <a:pt x="865" y="1245"/>
                  </a:cubicBezTo>
                  <a:cubicBezTo>
                    <a:pt x="836" y="1149"/>
                    <a:pt x="1513" y="551"/>
                    <a:pt x="1624" y="551"/>
                  </a:cubicBezTo>
                  <a:close/>
                  <a:moveTo>
                    <a:pt x="1640" y="1"/>
                  </a:moveTo>
                  <a:cubicBezTo>
                    <a:pt x="1631" y="1"/>
                    <a:pt x="1623" y="1"/>
                    <a:pt x="1615" y="2"/>
                  </a:cubicBezTo>
                  <a:cubicBezTo>
                    <a:pt x="1244" y="46"/>
                    <a:pt x="185" y="1320"/>
                    <a:pt x="18" y="1524"/>
                  </a:cubicBezTo>
                  <a:cubicBezTo>
                    <a:pt x="3" y="1542"/>
                    <a:pt x="1" y="1565"/>
                    <a:pt x="9" y="1585"/>
                  </a:cubicBezTo>
                  <a:cubicBezTo>
                    <a:pt x="61" y="1692"/>
                    <a:pt x="227" y="2035"/>
                    <a:pt x="348" y="2119"/>
                  </a:cubicBezTo>
                  <a:cubicBezTo>
                    <a:pt x="356" y="2125"/>
                    <a:pt x="367" y="2128"/>
                    <a:pt x="377" y="2128"/>
                  </a:cubicBezTo>
                  <a:cubicBezTo>
                    <a:pt x="389" y="2128"/>
                    <a:pt x="400" y="2125"/>
                    <a:pt x="410" y="2119"/>
                  </a:cubicBezTo>
                  <a:lnTo>
                    <a:pt x="708" y="1920"/>
                  </a:lnTo>
                  <a:cubicBezTo>
                    <a:pt x="717" y="1913"/>
                    <a:pt x="728" y="1910"/>
                    <a:pt x="739" y="1910"/>
                  </a:cubicBezTo>
                  <a:cubicBezTo>
                    <a:pt x="748" y="1910"/>
                    <a:pt x="757" y="1912"/>
                    <a:pt x="765" y="1917"/>
                  </a:cubicBezTo>
                  <a:cubicBezTo>
                    <a:pt x="845" y="1957"/>
                    <a:pt x="1079" y="2064"/>
                    <a:pt x="1357" y="2064"/>
                  </a:cubicBezTo>
                  <a:cubicBezTo>
                    <a:pt x="1588" y="2064"/>
                    <a:pt x="1848" y="1990"/>
                    <a:pt x="2075" y="1742"/>
                  </a:cubicBezTo>
                  <a:cubicBezTo>
                    <a:pt x="2626" y="1134"/>
                    <a:pt x="2042" y="1"/>
                    <a:pt x="1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845574" y="1146640"/>
              <a:ext cx="17665" cy="12329"/>
            </a:xfrm>
            <a:custGeom>
              <a:rect b="b" l="l" r="r" t="t"/>
              <a:pathLst>
                <a:path extrusionOk="0" h="268" w="384">
                  <a:moveTo>
                    <a:pt x="194" y="1"/>
                  </a:moveTo>
                  <a:cubicBezTo>
                    <a:pt x="84" y="1"/>
                    <a:pt x="0" y="160"/>
                    <a:pt x="114" y="242"/>
                  </a:cubicBezTo>
                  <a:cubicBezTo>
                    <a:pt x="139" y="260"/>
                    <a:pt x="165" y="267"/>
                    <a:pt x="189" y="267"/>
                  </a:cubicBezTo>
                  <a:cubicBezTo>
                    <a:pt x="299" y="267"/>
                    <a:pt x="383" y="108"/>
                    <a:pt x="268" y="26"/>
                  </a:cubicBezTo>
                  <a:cubicBezTo>
                    <a:pt x="243" y="8"/>
                    <a:pt x="218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906344" y="1128239"/>
              <a:ext cx="39562" cy="13985"/>
            </a:xfrm>
            <a:custGeom>
              <a:rect b="b" l="l" r="r" t="t"/>
              <a:pathLst>
                <a:path extrusionOk="0" h="304" w="860">
                  <a:moveTo>
                    <a:pt x="116" y="0"/>
                  </a:moveTo>
                  <a:cubicBezTo>
                    <a:pt x="93" y="0"/>
                    <a:pt x="70" y="6"/>
                    <a:pt x="51" y="19"/>
                  </a:cubicBezTo>
                  <a:cubicBezTo>
                    <a:pt x="9" y="45"/>
                    <a:pt x="1" y="108"/>
                    <a:pt x="31" y="145"/>
                  </a:cubicBezTo>
                  <a:cubicBezTo>
                    <a:pt x="64" y="185"/>
                    <a:pt x="139" y="210"/>
                    <a:pt x="184" y="229"/>
                  </a:cubicBezTo>
                  <a:cubicBezTo>
                    <a:pt x="296" y="276"/>
                    <a:pt x="418" y="301"/>
                    <a:pt x="538" y="304"/>
                  </a:cubicBezTo>
                  <a:cubicBezTo>
                    <a:pt x="547" y="304"/>
                    <a:pt x="556" y="304"/>
                    <a:pt x="564" y="304"/>
                  </a:cubicBezTo>
                  <a:cubicBezTo>
                    <a:pt x="625" y="304"/>
                    <a:pt x="685" y="298"/>
                    <a:pt x="745" y="286"/>
                  </a:cubicBezTo>
                  <a:cubicBezTo>
                    <a:pt x="789" y="276"/>
                    <a:pt x="838" y="259"/>
                    <a:pt x="849" y="217"/>
                  </a:cubicBezTo>
                  <a:cubicBezTo>
                    <a:pt x="860" y="176"/>
                    <a:pt x="828" y="134"/>
                    <a:pt x="791" y="119"/>
                  </a:cubicBezTo>
                  <a:cubicBezTo>
                    <a:pt x="770" y="111"/>
                    <a:pt x="747" y="108"/>
                    <a:pt x="725" y="108"/>
                  </a:cubicBezTo>
                  <a:cubicBezTo>
                    <a:pt x="706" y="108"/>
                    <a:pt x="686" y="110"/>
                    <a:pt x="668" y="112"/>
                  </a:cubicBezTo>
                  <a:cubicBezTo>
                    <a:pt x="620" y="117"/>
                    <a:pt x="571" y="121"/>
                    <a:pt x="522" y="121"/>
                  </a:cubicBezTo>
                  <a:cubicBezTo>
                    <a:pt x="448" y="121"/>
                    <a:pt x="376" y="111"/>
                    <a:pt x="310" y="80"/>
                  </a:cubicBezTo>
                  <a:cubicBezTo>
                    <a:pt x="268" y="61"/>
                    <a:pt x="229" y="33"/>
                    <a:pt x="186" y="15"/>
                  </a:cubicBezTo>
                  <a:cubicBezTo>
                    <a:pt x="164" y="6"/>
                    <a:pt x="140" y="0"/>
                    <a:pt x="116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1946596" y="1128745"/>
              <a:ext cx="10029" cy="9339"/>
            </a:xfrm>
            <a:custGeom>
              <a:rect b="b" l="l" r="r" t="t"/>
              <a:pathLst>
                <a:path extrusionOk="0" h="203" w="218">
                  <a:moveTo>
                    <a:pt x="96" y="1"/>
                  </a:moveTo>
                  <a:cubicBezTo>
                    <a:pt x="93" y="1"/>
                    <a:pt x="89" y="1"/>
                    <a:pt x="85" y="1"/>
                  </a:cubicBezTo>
                  <a:cubicBezTo>
                    <a:pt x="59" y="4"/>
                    <a:pt x="33" y="18"/>
                    <a:pt x="19" y="40"/>
                  </a:cubicBezTo>
                  <a:cubicBezTo>
                    <a:pt x="0" y="72"/>
                    <a:pt x="8" y="116"/>
                    <a:pt x="29" y="145"/>
                  </a:cubicBezTo>
                  <a:cubicBezTo>
                    <a:pt x="48" y="174"/>
                    <a:pt x="80" y="202"/>
                    <a:pt x="115" y="202"/>
                  </a:cubicBezTo>
                  <a:cubicBezTo>
                    <a:pt x="120" y="202"/>
                    <a:pt x="125" y="202"/>
                    <a:pt x="130" y="200"/>
                  </a:cubicBezTo>
                  <a:cubicBezTo>
                    <a:pt x="181" y="187"/>
                    <a:pt x="217" y="129"/>
                    <a:pt x="203" y="79"/>
                  </a:cubicBezTo>
                  <a:cubicBezTo>
                    <a:pt x="196" y="56"/>
                    <a:pt x="182" y="37"/>
                    <a:pt x="162" y="23"/>
                  </a:cubicBezTo>
                  <a:cubicBezTo>
                    <a:pt x="144" y="10"/>
                    <a:pt x="121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4" name="Google Shape;324;p21"/>
          <p:cNvSpPr/>
          <p:nvPr/>
        </p:nvSpPr>
        <p:spPr>
          <a:xfrm rot="-8323445">
            <a:off x="8265812" y="2746137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5" name="Google Shape;325;p21"/>
          <p:cNvGrpSpPr/>
          <p:nvPr/>
        </p:nvGrpSpPr>
        <p:grpSpPr>
          <a:xfrm>
            <a:off x="8511283" y="223908"/>
            <a:ext cx="430868" cy="430481"/>
            <a:chOff x="4994215" y="1488761"/>
            <a:chExt cx="138744" cy="138606"/>
          </a:xfrm>
        </p:grpSpPr>
        <p:sp>
          <p:nvSpPr>
            <p:cNvPr id="326" name="Google Shape;326;p21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" name="Google Shape;332;p21"/>
          <p:cNvGrpSpPr/>
          <p:nvPr/>
        </p:nvGrpSpPr>
        <p:grpSpPr>
          <a:xfrm>
            <a:off x="8149395" y="4772004"/>
            <a:ext cx="197375" cy="243626"/>
            <a:chOff x="4628772" y="1035130"/>
            <a:chExt cx="55065" cy="67946"/>
          </a:xfrm>
        </p:grpSpPr>
        <p:sp>
          <p:nvSpPr>
            <p:cNvPr id="333" name="Google Shape;333;p21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21"/>
          <p:cNvSpPr/>
          <p:nvPr/>
        </p:nvSpPr>
        <p:spPr>
          <a:xfrm rot="10800000">
            <a:off x="-722191" y="3457317"/>
            <a:ext cx="3074863" cy="2873006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21"/>
          <p:cNvGrpSpPr/>
          <p:nvPr/>
        </p:nvGrpSpPr>
        <p:grpSpPr>
          <a:xfrm rot="5400000">
            <a:off x="138532" y="3659117"/>
            <a:ext cx="197375" cy="243626"/>
            <a:chOff x="4628772" y="1035130"/>
            <a:chExt cx="55065" cy="67946"/>
          </a:xfrm>
        </p:grpSpPr>
        <p:sp>
          <p:nvSpPr>
            <p:cNvPr id="338" name="Google Shape;338;p21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6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43" name="Google Shape;343;p22"/>
          <p:cNvSpPr/>
          <p:nvPr/>
        </p:nvSpPr>
        <p:spPr>
          <a:xfrm flipH="1" rot="1733383">
            <a:off x="-2115181" y="2666464"/>
            <a:ext cx="3887149" cy="4083622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2"/>
          <p:cNvSpPr/>
          <p:nvPr/>
        </p:nvSpPr>
        <p:spPr>
          <a:xfrm flipH="1" rot="5400000">
            <a:off x="7634015" y="-205067"/>
            <a:ext cx="1304913" cy="1715065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7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47" name="Google Shape;347;p23"/>
          <p:cNvGrpSpPr/>
          <p:nvPr/>
        </p:nvGrpSpPr>
        <p:grpSpPr>
          <a:xfrm rot="5400000">
            <a:off x="743132" y="4757967"/>
            <a:ext cx="197375" cy="243626"/>
            <a:chOff x="4628772" y="1035130"/>
            <a:chExt cx="55065" cy="67946"/>
          </a:xfrm>
        </p:grpSpPr>
        <p:sp>
          <p:nvSpPr>
            <p:cNvPr id="348" name="Google Shape;348;p23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3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8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53" name="Google Shape;353;p24"/>
          <p:cNvSpPr/>
          <p:nvPr/>
        </p:nvSpPr>
        <p:spPr>
          <a:xfrm rot="5400000">
            <a:off x="6479909" y="-1136350"/>
            <a:ext cx="1527728" cy="3800433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4"/>
          <p:cNvSpPr/>
          <p:nvPr/>
        </p:nvSpPr>
        <p:spPr>
          <a:xfrm rot="9721806">
            <a:off x="8385832" y="1779571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TITLE_ONLY_9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57" name="Google Shape;357;p25"/>
          <p:cNvSpPr/>
          <p:nvPr/>
        </p:nvSpPr>
        <p:spPr>
          <a:xfrm flipH="1" rot="4807164">
            <a:off x="8042217" y="397184"/>
            <a:ext cx="2512815" cy="168485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/>
          <p:nvPr>
            <p:ph idx="1" type="subTitle"/>
          </p:nvPr>
        </p:nvSpPr>
        <p:spPr>
          <a:xfrm rot="257">
            <a:off x="720000" y="2997100"/>
            <a:ext cx="40137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26"/>
          <p:cNvSpPr txBox="1"/>
          <p:nvPr>
            <p:ph type="title"/>
          </p:nvPr>
        </p:nvSpPr>
        <p:spPr>
          <a:xfrm>
            <a:off x="720120" y="1401350"/>
            <a:ext cx="4013700" cy="15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5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1" name="Google Shape;361;p26"/>
          <p:cNvSpPr/>
          <p:nvPr>
            <p:ph idx="2" type="pic"/>
          </p:nvPr>
        </p:nvSpPr>
        <p:spPr>
          <a:xfrm>
            <a:off x="5196900" y="958200"/>
            <a:ext cx="3227100" cy="322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2" name="Google Shape;362;p26"/>
          <p:cNvSpPr/>
          <p:nvPr/>
        </p:nvSpPr>
        <p:spPr>
          <a:xfrm flipH="1" rot="3505280">
            <a:off x="5451849" y="-2592582"/>
            <a:ext cx="5504898" cy="5143515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6"/>
          <p:cNvSpPr/>
          <p:nvPr/>
        </p:nvSpPr>
        <p:spPr>
          <a:xfrm flipH="1" rot="-4463529">
            <a:off x="7585569" y="-664862"/>
            <a:ext cx="1436255" cy="2409722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6"/>
          <p:cNvSpPr/>
          <p:nvPr/>
        </p:nvSpPr>
        <p:spPr>
          <a:xfrm flipH="1" rot="-5400000">
            <a:off x="205076" y="3633499"/>
            <a:ext cx="1304913" cy="1715065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6"/>
          <p:cNvSpPr/>
          <p:nvPr/>
        </p:nvSpPr>
        <p:spPr>
          <a:xfrm rot="10427297">
            <a:off x="878880" y="4046816"/>
            <a:ext cx="2512810" cy="1684856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"/>
          <p:cNvSpPr txBox="1"/>
          <p:nvPr>
            <p:ph type="title"/>
          </p:nvPr>
        </p:nvSpPr>
        <p:spPr>
          <a:xfrm>
            <a:off x="1275324" y="1265250"/>
            <a:ext cx="2907600" cy="14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68" name="Google Shape;368;p27"/>
          <p:cNvSpPr txBox="1"/>
          <p:nvPr>
            <p:ph idx="1" type="subTitle"/>
          </p:nvPr>
        </p:nvSpPr>
        <p:spPr>
          <a:xfrm rot="-355">
            <a:off x="1275325" y="2703599"/>
            <a:ext cx="2907600" cy="11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27"/>
          <p:cNvSpPr/>
          <p:nvPr>
            <p:ph idx="2" type="pic"/>
          </p:nvPr>
        </p:nvSpPr>
        <p:spPr>
          <a:xfrm>
            <a:off x="5405600" y="0"/>
            <a:ext cx="373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27"/>
          <p:cNvSpPr/>
          <p:nvPr/>
        </p:nvSpPr>
        <p:spPr>
          <a:xfrm flipH="1" rot="-331426">
            <a:off x="-1042344" y="-1033430"/>
            <a:ext cx="3524694" cy="329337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1" name="Google Shape;371;p27"/>
          <p:cNvGrpSpPr/>
          <p:nvPr/>
        </p:nvGrpSpPr>
        <p:grpSpPr>
          <a:xfrm>
            <a:off x="1432648" y="398008"/>
            <a:ext cx="825687" cy="430501"/>
            <a:chOff x="5949825" y="4042682"/>
            <a:chExt cx="228172" cy="118962"/>
          </a:xfrm>
        </p:grpSpPr>
        <p:sp>
          <p:nvSpPr>
            <p:cNvPr id="372" name="Google Shape;372;p27"/>
            <p:cNvSpPr/>
            <p:nvPr/>
          </p:nvSpPr>
          <p:spPr>
            <a:xfrm>
              <a:off x="5981843" y="4042682"/>
              <a:ext cx="196155" cy="118870"/>
            </a:xfrm>
            <a:custGeom>
              <a:rect b="b" l="l" r="r" t="t"/>
              <a:pathLst>
                <a:path extrusionOk="0" h="2584" w="4264">
                  <a:moveTo>
                    <a:pt x="3581" y="1"/>
                  </a:moveTo>
                  <a:cubicBezTo>
                    <a:pt x="3510" y="1"/>
                    <a:pt x="3422" y="4"/>
                    <a:pt x="3320" y="10"/>
                  </a:cubicBezTo>
                  <a:cubicBezTo>
                    <a:pt x="3264" y="14"/>
                    <a:pt x="3203" y="18"/>
                    <a:pt x="3139" y="23"/>
                  </a:cubicBezTo>
                  <a:cubicBezTo>
                    <a:pt x="2536" y="72"/>
                    <a:pt x="1606" y="202"/>
                    <a:pt x="796" y="374"/>
                  </a:cubicBezTo>
                  <a:cubicBezTo>
                    <a:pt x="738" y="386"/>
                    <a:pt x="682" y="397"/>
                    <a:pt x="625" y="411"/>
                  </a:cubicBezTo>
                  <a:cubicBezTo>
                    <a:pt x="515" y="436"/>
                    <a:pt x="406" y="460"/>
                    <a:pt x="304" y="486"/>
                  </a:cubicBezTo>
                  <a:cubicBezTo>
                    <a:pt x="0" y="673"/>
                    <a:pt x="344" y="2434"/>
                    <a:pt x="626" y="2584"/>
                  </a:cubicBezTo>
                  <a:cubicBezTo>
                    <a:pt x="626" y="2584"/>
                    <a:pt x="782" y="2565"/>
                    <a:pt x="1038" y="2526"/>
                  </a:cubicBezTo>
                  <a:cubicBezTo>
                    <a:pt x="1091" y="2518"/>
                    <a:pt x="1150" y="2510"/>
                    <a:pt x="1213" y="2499"/>
                  </a:cubicBezTo>
                  <a:cubicBezTo>
                    <a:pt x="1786" y="2406"/>
                    <a:pt x="2689" y="2235"/>
                    <a:pt x="3516" y="1979"/>
                  </a:cubicBezTo>
                  <a:cubicBezTo>
                    <a:pt x="3577" y="1961"/>
                    <a:pt x="3635" y="1941"/>
                    <a:pt x="3694" y="1921"/>
                  </a:cubicBezTo>
                  <a:cubicBezTo>
                    <a:pt x="3807" y="1884"/>
                    <a:pt x="3918" y="1845"/>
                    <a:pt x="4027" y="1804"/>
                  </a:cubicBezTo>
                  <a:cubicBezTo>
                    <a:pt x="4264" y="1670"/>
                    <a:pt x="3971" y="23"/>
                    <a:pt x="3674" y="3"/>
                  </a:cubicBezTo>
                  <a:cubicBezTo>
                    <a:pt x="3648" y="2"/>
                    <a:pt x="3616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5980647" y="4065039"/>
              <a:ext cx="41862" cy="96605"/>
            </a:xfrm>
            <a:custGeom>
              <a:rect b="b" l="l" r="r" t="t"/>
              <a:pathLst>
                <a:path extrusionOk="0" h="2100" w="910">
                  <a:moveTo>
                    <a:pt x="341" y="1"/>
                  </a:moveTo>
                  <a:cubicBezTo>
                    <a:pt x="337" y="1"/>
                    <a:pt x="333" y="1"/>
                    <a:pt x="330" y="2"/>
                  </a:cubicBezTo>
                  <a:cubicBezTo>
                    <a:pt x="0" y="80"/>
                    <a:pt x="401" y="2100"/>
                    <a:pt x="644" y="2100"/>
                  </a:cubicBezTo>
                  <a:cubicBezTo>
                    <a:pt x="647" y="2100"/>
                    <a:pt x="650" y="2100"/>
                    <a:pt x="652" y="2099"/>
                  </a:cubicBezTo>
                  <a:cubicBezTo>
                    <a:pt x="909" y="2048"/>
                    <a:pt x="597" y="1"/>
                    <a:pt x="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5949825" y="4081876"/>
              <a:ext cx="64404" cy="66014"/>
            </a:xfrm>
            <a:custGeom>
              <a:rect b="b" l="l" r="r" t="t"/>
              <a:pathLst>
                <a:path extrusionOk="0" h="1435" w="1400">
                  <a:moveTo>
                    <a:pt x="958" y="1"/>
                  </a:moveTo>
                  <a:cubicBezTo>
                    <a:pt x="778" y="31"/>
                    <a:pt x="1" y="710"/>
                    <a:pt x="71" y="938"/>
                  </a:cubicBezTo>
                  <a:cubicBezTo>
                    <a:pt x="136" y="1153"/>
                    <a:pt x="942" y="1435"/>
                    <a:pt x="1193" y="1435"/>
                  </a:cubicBezTo>
                  <a:cubicBezTo>
                    <a:pt x="1211" y="1435"/>
                    <a:pt x="1226" y="1433"/>
                    <a:pt x="1238" y="1430"/>
                  </a:cubicBezTo>
                  <a:cubicBezTo>
                    <a:pt x="1400" y="1317"/>
                    <a:pt x="1232" y="39"/>
                    <a:pt x="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6010641" y="4059887"/>
              <a:ext cx="32800" cy="99043"/>
            </a:xfrm>
            <a:custGeom>
              <a:rect b="b" l="l" r="r" t="t"/>
              <a:pathLst>
                <a:path extrusionOk="0" h="2153" w="713">
                  <a:moveTo>
                    <a:pt x="171" y="0"/>
                  </a:moveTo>
                  <a:cubicBezTo>
                    <a:pt x="113" y="12"/>
                    <a:pt x="57" y="23"/>
                    <a:pt x="0" y="37"/>
                  </a:cubicBezTo>
                  <a:cubicBezTo>
                    <a:pt x="334" y="690"/>
                    <a:pt x="558" y="1424"/>
                    <a:pt x="412" y="2152"/>
                  </a:cubicBezTo>
                  <a:cubicBezTo>
                    <a:pt x="465" y="2144"/>
                    <a:pt x="524" y="2136"/>
                    <a:pt x="587" y="2125"/>
                  </a:cubicBezTo>
                  <a:cubicBezTo>
                    <a:pt x="713" y="1394"/>
                    <a:pt x="502" y="66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6126199" y="4043096"/>
              <a:ext cx="29580" cy="90625"/>
            </a:xfrm>
            <a:custGeom>
              <a:rect b="b" l="l" r="r" t="t"/>
              <a:pathLst>
                <a:path extrusionOk="0" h="1970" w="643">
                  <a:moveTo>
                    <a:pt x="182" y="1"/>
                  </a:moveTo>
                  <a:cubicBezTo>
                    <a:pt x="126" y="5"/>
                    <a:pt x="65" y="9"/>
                    <a:pt x="1" y="14"/>
                  </a:cubicBezTo>
                  <a:cubicBezTo>
                    <a:pt x="299" y="624"/>
                    <a:pt x="491" y="1298"/>
                    <a:pt x="377" y="1970"/>
                  </a:cubicBezTo>
                  <a:cubicBezTo>
                    <a:pt x="437" y="1951"/>
                    <a:pt x="496" y="1932"/>
                    <a:pt x="555" y="1912"/>
                  </a:cubicBezTo>
                  <a:cubicBezTo>
                    <a:pt x="643" y="1256"/>
                    <a:pt x="466" y="60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6050847" y="4078656"/>
              <a:ext cx="85749" cy="30270"/>
            </a:xfrm>
            <a:custGeom>
              <a:rect b="b" l="l" r="r" t="t"/>
              <a:pathLst>
                <a:path extrusionOk="0" h="658" w="1864">
                  <a:moveTo>
                    <a:pt x="1267" y="0"/>
                  </a:moveTo>
                  <a:cubicBezTo>
                    <a:pt x="744" y="0"/>
                    <a:pt x="0" y="306"/>
                    <a:pt x="69" y="519"/>
                  </a:cubicBezTo>
                  <a:cubicBezTo>
                    <a:pt x="101" y="615"/>
                    <a:pt x="303" y="658"/>
                    <a:pt x="556" y="658"/>
                  </a:cubicBezTo>
                  <a:cubicBezTo>
                    <a:pt x="1094" y="658"/>
                    <a:pt x="1863" y="467"/>
                    <a:pt x="1733" y="192"/>
                  </a:cubicBezTo>
                  <a:cubicBezTo>
                    <a:pt x="1668" y="54"/>
                    <a:pt x="1487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6096021" y="4050916"/>
              <a:ext cx="58147" cy="14583"/>
            </a:xfrm>
            <a:custGeom>
              <a:rect b="b" l="l" r="r" t="t"/>
              <a:pathLst>
                <a:path extrusionOk="0" h="317" w="1264">
                  <a:moveTo>
                    <a:pt x="1102" y="0"/>
                  </a:moveTo>
                  <a:cubicBezTo>
                    <a:pt x="992" y="0"/>
                    <a:pt x="882" y="3"/>
                    <a:pt x="772" y="12"/>
                  </a:cubicBezTo>
                  <a:cubicBezTo>
                    <a:pt x="552" y="24"/>
                    <a:pt x="333" y="56"/>
                    <a:pt x="118" y="101"/>
                  </a:cubicBezTo>
                  <a:cubicBezTo>
                    <a:pt x="84" y="107"/>
                    <a:pt x="48" y="117"/>
                    <a:pt x="24" y="143"/>
                  </a:cubicBezTo>
                  <a:cubicBezTo>
                    <a:pt x="1" y="169"/>
                    <a:pt x="0" y="216"/>
                    <a:pt x="30" y="233"/>
                  </a:cubicBezTo>
                  <a:cubicBezTo>
                    <a:pt x="40" y="238"/>
                    <a:pt x="53" y="239"/>
                    <a:pt x="64" y="241"/>
                  </a:cubicBezTo>
                  <a:cubicBezTo>
                    <a:pt x="364" y="264"/>
                    <a:pt x="662" y="289"/>
                    <a:pt x="962" y="312"/>
                  </a:cubicBezTo>
                  <a:cubicBezTo>
                    <a:pt x="987" y="315"/>
                    <a:pt x="1013" y="316"/>
                    <a:pt x="1039" y="316"/>
                  </a:cubicBezTo>
                  <a:cubicBezTo>
                    <a:pt x="1099" y="316"/>
                    <a:pt x="1159" y="307"/>
                    <a:pt x="1205" y="268"/>
                  </a:cubicBezTo>
                  <a:cubicBezTo>
                    <a:pt x="1242" y="234"/>
                    <a:pt x="1263" y="181"/>
                    <a:pt x="1258" y="131"/>
                  </a:cubicBezTo>
                  <a:cubicBezTo>
                    <a:pt x="1248" y="40"/>
                    <a:pt x="1184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9" name="Google Shape;379;p27"/>
          <p:cNvSpPr/>
          <p:nvPr/>
        </p:nvSpPr>
        <p:spPr>
          <a:xfrm rot="10800000">
            <a:off x="1075295" y="4277343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 rot="-3494508">
            <a:off x="3423527" y="3918155"/>
            <a:ext cx="1436267" cy="240974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2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 txBox="1"/>
          <p:nvPr>
            <p:ph type="title"/>
          </p:nvPr>
        </p:nvSpPr>
        <p:spPr>
          <a:xfrm>
            <a:off x="2016000" y="3355650"/>
            <a:ext cx="5112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83" name="Google Shape;383;p28"/>
          <p:cNvSpPr txBox="1"/>
          <p:nvPr>
            <p:ph idx="1" type="subTitle"/>
          </p:nvPr>
        </p:nvSpPr>
        <p:spPr>
          <a:xfrm rot="-403">
            <a:off x="2016000" y="3964766"/>
            <a:ext cx="51120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28"/>
          <p:cNvSpPr/>
          <p:nvPr>
            <p:ph idx="2" type="pic"/>
          </p:nvPr>
        </p:nvSpPr>
        <p:spPr>
          <a:xfrm>
            <a:off x="2904600" y="755225"/>
            <a:ext cx="3317100" cy="18408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28"/>
          <p:cNvSpPr/>
          <p:nvPr/>
        </p:nvSpPr>
        <p:spPr>
          <a:xfrm rot="5400000">
            <a:off x="6843748" y="1990133"/>
            <a:ext cx="4097120" cy="382815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8"/>
          <p:cNvSpPr/>
          <p:nvPr/>
        </p:nvSpPr>
        <p:spPr>
          <a:xfrm flipH="1" rot="1078194">
            <a:off x="8172132" y="301374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"/>
          <p:cNvSpPr/>
          <p:nvPr/>
        </p:nvSpPr>
        <p:spPr>
          <a:xfrm rot="-8323445">
            <a:off x="8322962" y="-73263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3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"/>
          <p:cNvSpPr txBox="1"/>
          <p:nvPr>
            <p:ph type="title"/>
          </p:nvPr>
        </p:nvSpPr>
        <p:spPr>
          <a:xfrm>
            <a:off x="4791800" y="1673046"/>
            <a:ext cx="2907600" cy="63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90" name="Google Shape;390;p29"/>
          <p:cNvSpPr txBox="1"/>
          <p:nvPr>
            <p:ph idx="1" type="subTitle"/>
          </p:nvPr>
        </p:nvSpPr>
        <p:spPr>
          <a:xfrm rot="-355">
            <a:off x="4791800" y="2305861"/>
            <a:ext cx="29076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29"/>
          <p:cNvSpPr/>
          <p:nvPr>
            <p:ph idx="2" type="pic"/>
          </p:nvPr>
        </p:nvSpPr>
        <p:spPr>
          <a:xfrm>
            <a:off x="1953345" y="1281371"/>
            <a:ext cx="1769700" cy="258150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29"/>
          <p:cNvSpPr/>
          <p:nvPr/>
        </p:nvSpPr>
        <p:spPr>
          <a:xfrm rot="9582364">
            <a:off x="6510436" y="-1476947"/>
            <a:ext cx="3557483" cy="3085677"/>
          </a:xfrm>
          <a:custGeom>
            <a:rect b="b" l="l" r="r" t="t"/>
            <a:pathLst>
              <a:path extrusionOk="0" h="20608" w="23759">
                <a:moveTo>
                  <a:pt x="7009" y="0"/>
                </a:moveTo>
                <a:cubicBezTo>
                  <a:pt x="6559" y="0"/>
                  <a:pt x="6111" y="100"/>
                  <a:pt x="5709" y="312"/>
                </a:cubicBezTo>
                <a:lnTo>
                  <a:pt x="4943" y="1495"/>
                </a:lnTo>
                <a:cubicBezTo>
                  <a:pt x="3679" y="3131"/>
                  <a:pt x="2407" y="4780"/>
                  <a:pt x="1483" y="6631"/>
                </a:cubicBezTo>
                <a:cubicBezTo>
                  <a:pt x="560" y="8481"/>
                  <a:pt x="1" y="10569"/>
                  <a:pt x="258" y="12620"/>
                </a:cubicBezTo>
                <a:cubicBezTo>
                  <a:pt x="612" y="15448"/>
                  <a:pt x="2543" y="17960"/>
                  <a:pt x="5053" y="19306"/>
                </a:cubicBezTo>
                <a:cubicBezTo>
                  <a:pt x="6715" y="20197"/>
                  <a:pt x="8598" y="20607"/>
                  <a:pt x="10488" y="20607"/>
                </a:cubicBezTo>
                <a:cubicBezTo>
                  <a:pt x="11456" y="20607"/>
                  <a:pt x="12425" y="20500"/>
                  <a:pt x="13367" y="20295"/>
                </a:cubicBezTo>
                <a:cubicBezTo>
                  <a:pt x="16151" y="19690"/>
                  <a:pt x="18716" y="18278"/>
                  <a:pt x="20945" y="16503"/>
                </a:cubicBezTo>
                <a:cubicBezTo>
                  <a:pt x="21946" y="15705"/>
                  <a:pt x="22921" y="14780"/>
                  <a:pt x="23340" y="13570"/>
                </a:cubicBezTo>
                <a:cubicBezTo>
                  <a:pt x="23759" y="12360"/>
                  <a:pt x="23440" y="10810"/>
                  <a:pt x="22323" y="10184"/>
                </a:cubicBezTo>
                <a:cubicBezTo>
                  <a:pt x="20969" y="9427"/>
                  <a:pt x="18917" y="10177"/>
                  <a:pt x="17946" y="8967"/>
                </a:cubicBezTo>
                <a:cubicBezTo>
                  <a:pt x="17258" y="8109"/>
                  <a:pt x="17595" y="6748"/>
                  <a:pt x="16941" y="5866"/>
                </a:cubicBezTo>
                <a:cubicBezTo>
                  <a:pt x="16447" y="5200"/>
                  <a:pt x="15581" y="5032"/>
                  <a:pt x="14723" y="5032"/>
                </a:cubicBezTo>
                <a:cubicBezTo>
                  <a:pt x="14490" y="5032"/>
                  <a:pt x="14257" y="5044"/>
                  <a:pt x="14033" y="5062"/>
                </a:cubicBezTo>
                <a:cubicBezTo>
                  <a:pt x="13683" y="5091"/>
                  <a:pt x="13317" y="5121"/>
                  <a:pt x="12956" y="5121"/>
                </a:cubicBezTo>
                <a:cubicBezTo>
                  <a:pt x="12236" y="5121"/>
                  <a:pt x="11534" y="5003"/>
                  <a:pt x="11018" y="4530"/>
                </a:cubicBezTo>
                <a:cubicBezTo>
                  <a:pt x="10218" y="3795"/>
                  <a:pt x="10231" y="2541"/>
                  <a:pt x="9733" y="1577"/>
                </a:cubicBezTo>
                <a:cubicBezTo>
                  <a:pt x="9224" y="591"/>
                  <a:pt x="8108" y="0"/>
                  <a:pt x="70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9"/>
          <p:cNvSpPr/>
          <p:nvPr/>
        </p:nvSpPr>
        <p:spPr>
          <a:xfrm rot="-2923445">
            <a:off x="2474612" y="4089237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 flipH="1" rot="-1522133">
            <a:off x="-704642" y="3744158"/>
            <a:ext cx="3212298" cy="3374644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 flipH="1" rot="1078194">
            <a:off x="809307" y="446082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" name="Google Shape;396;p29"/>
          <p:cNvGrpSpPr/>
          <p:nvPr/>
        </p:nvGrpSpPr>
        <p:grpSpPr>
          <a:xfrm rot="-655314">
            <a:off x="8394400" y="666823"/>
            <a:ext cx="879045" cy="690072"/>
            <a:chOff x="5574445" y="3525154"/>
            <a:chExt cx="210507" cy="165241"/>
          </a:xfrm>
        </p:grpSpPr>
        <p:sp>
          <p:nvSpPr>
            <p:cNvPr id="397" name="Google Shape;397;p29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MAIN_POINT_1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"/>
          <p:cNvSpPr txBox="1"/>
          <p:nvPr>
            <p:ph type="title"/>
          </p:nvPr>
        </p:nvSpPr>
        <p:spPr>
          <a:xfrm>
            <a:off x="1638425" y="1577038"/>
            <a:ext cx="2907600" cy="9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12" name="Google Shape;412;p30"/>
          <p:cNvSpPr txBox="1"/>
          <p:nvPr>
            <p:ph idx="1" type="subTitle"/>
          </p:nvPr>
        </p:nvSpPr>
        <p:spPr>
          <a:xfrm rot="-355">
            <a:off x="1638425" y="2558736"/>
            <a:ext cx="29076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30"/>
          <p:cNvSpPr/>
          <p:nvPr>
            <p:ph idx="2" type="pic"/>
          </p:nvPr>
        </p:nvSpPr>
        <p:spPr>
          <a:xfrm>
            <a:off x="5393866" y="1293469"/>
            <a:ext cx="1451700" cy="24726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30"/>
          <p:cNvSpPr/>
          <p:nvPr/>
        </p:nvSpPr>
        <p:spPr>
          <a:xfrm rot="-5400000">
            <a:off x="1136359" y="2479420"/>
            <a:ext cx="1527728" cy="3800433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5" name="Google Shape;415;p30"/>
          <p:cNvGrpSpPr/>
          <p:nvPr/>
        </p:nvGrpSpPr>
        <p:grpSpPr>
          <a:xfrm flipH="1">
            <a:off x="901949" y="3941970"/>
            <a:ext cx="808292" cy="777166"/>
            <a:chOff x="-672010" y="1560720"/>
            <a:chExt cx="808292" cy="777166"/>
          </a:xfrm>
        </p:grpSpPr>
        <p:sp>
          <p:nvSpPr>
            <p:cNvPr id="416" name="Google Shape;416;p30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2" name="Google Shape;422;p30"/>
          <p:cNvSpPr/>
          <p:nvPr/>
        </p:nvSpPr>
        <p:spPr>
          <a:xfrm rot="-1078194">
            <a:off x="282628" y="30785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05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 rot="-1696506">
            <a:off x="6314021" y="783132"/>
            <a:ext cx="3887169" cy="408368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4"/>
          <p:cNvSpPr/>
          <p:nvPr/>
        </p:nvSpPr>
        <p:spPr>
          <a:xfrm flipH="1" rot="-6179515">
            <a:off x="7110366" y="-768521"/>
            <a:ext cx="1436269" cy="240974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MAIN_POINT_1_5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"/>
          <p:cNvSpPr txBox="1"/>
          <p:nvPr>
            <p:ph type="title"/>
          </p:nvPr>
        </p:nvSpPr>
        <p:spPr>
          <a:xfrm>
            <a:off x="891450" y="702750"/>
            <a:ext cx="3394800" cy="9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25" name="Google Shape;425;p31"/>
          <p:cNvSpPr txBox="1"/>
          <p:nvPr>
            <p:ph idx="1" type="body"/>
          </p:nvPr>
        </p:nvSpPr>
        <p:spPr>
          <a:xfrm>
            <a:off x="891450" y="1682700"/>
            <a:ext cx="3394800" cy="10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26" name="Google Shape;426;p31"/>
          <p:cNvSpPr/>
          <p:nvPr/>
        </p:nvSpPr>
        <p:spPr>
          <a:xfrm>
            <a:off x="7972061" y="-936025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1"/>
          <p:cNvSpPr/>
          <p:nvPr/>
        </p:nvSpPr>
        <p:spPr>
          <a:xfrm rot="10800000">
            <a:off x="-1140526" y="3533784"/>
            <a:ext cx="2923726" cy="2731791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8" name="Google Shape;428;p31"/>
          <p:cNvGrpSpPr/>
          <p:nvPr/>
        </p:nvGrpSpPr>
        <p:grpSpPr>
          <a:xfrm>
            <a:off x="8425558" y="271533"/>
            <a:ext cx="430868" cy="430481"/>
            <a:chOff x="4994215" y="1488761"/>
            <a:chExt cx="138744" cy="138606"/>
          </a:xfrm>
        </p:grpSpPr>
        <p:sp>
          <p:nvSpPr>
            <p:cNvPr id="429" name="Google Shape;429;p31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" name="Google Shape;435;p31"/>
          <p:cNvGrpSpPr/>
          <p:nvPr/>
        </p:nvGrpSpPr>
        <p:grpSpPr>
          <a:xfrm rot="5400000">
            <a:off x="279807" y="3773417"/>
            <a:ext cx="197375" cy="243626"/>
            <a:chOff x="4628772" y="1035130"/>
            <a:chExt cx="55065" cy="67946"/>
          </a:xfrm>
        </p:grpSpPr>
        <p:sp>
          <p:nvSpPr>
            <p:cNvPr id="436" name="Google Shape;436;p31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2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2"/>
          <p:cNvSpPr txBox="1"/>
          <p:nvPr>
            <p:ph idx="1" type="subTitle"/>
          </p:nvPr>
        </p:nvSpPr>
        <p:spPr>
          <a:xfrm>
            <a:off x="1151338" y="1843900"/>
            <a:ext cx="3102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32"/>
          <p:cNvSpPr txBox="1"/>
          <p:nvPr>
            <p:ph idx="2" type="subTitle"/>
          </p:nvPr>
        </p:nvSpPr>
        <p:spPr>
          <a:xfrm>
            <a:off x="4889767" y="1843900"/>
            <a:ext cx="3102900" cy="21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3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43" name="Google Shape;443;p32"/>
          <p:cNvSpPr/>
          <p:nvPr/>
        </p:nvSpPr>
        <p:spPr>
          <a:xfrm flipH="1" rot="5400000">
            <a:off x="7413532" y="-235043"/>
            <a:ext cx="1495417" cy="1965518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32"/>
          <p:cNvGrpSpPr/>
          <p:nvPr/>
        </p:nvGrpSpPr>
        <p:grpSpPr>
          <a:xfrm rot="5400000">
            <a:off x="8806282" y="1538967"/>
            <a:ext cx="197375" cy="243626"/>
            <a:chOff x="4628772" y="1035130"/>
            <a:chExt cx="55065" cy="67946"/>
          </a:xfrm>
        </p:grpSpPr>
        <p:sp>
          <p:nvSpPr>
            <p:cNvPr id="445" name="Google Shape;445;p32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8" name="Google Shape;448;p32"/>
          <p:cNvSpPr/>
          <p:nvPr/>
        </p:nvSpPr>
        <p:spPr>
          <a:xfrm flipH="1" rot="-6055849">
            <a:off x="-1024906" y="3562181"/>
            <a:ext cx="2355312" cy="1579234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2"/>
          <p:cNvSpPr/>
          <p:nvPr/>
        </p:nvSpPr>
        <p:spPr>
          <a:xfrm flipH="1" rot="1078194">
            <a:off x="212043" y="307309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2"/>
          <p:cNvSpPr/>
          <p:nvPr/>
        </p:nvSpPr>
        <p:spPr>
          <a:xfrm flipH="1" rot="1905330">
            <a:off x="4308280" y="4370113"/>
            <a:ext cx="3627548" cy="1873482"/>
          </a:xfrm>
          <a:custGeom>
            <a:rect b="b" l="l" r="r" t="t"/>
            <a:pathLst>
              <a:path extrusionOk="0" h="28522" w="55226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1" name="Google Shape;451;p32"/>
          <p:cNvGrpSpPr/>
          <p:nvPr/>
        </p:nvGrpSpPr>
        <p:grpSpPr>
          <a:xfrm>
            <a:off x="5559252" y="4441563"/>
            <a:ext cx="437595" cy="564294"/>
            <a:chOff x="2493658" y="2240764"/>
            <a:chExt cx="119929" cy="154660"/>
          </a:xfrm>
        </p:grpSpPr>
        <p:sp>
          <p:nvSpPr>
            <p:cNvPr id="452" name="Google Shape;452;p32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3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 txBox="1"/>
          <p:nvPr>
            <p:ph idx="1" type="subTitle"/>
          </p:nvPr>
        </p:nvSpPr>
        <p:spPr>
          <a:xfrm>
            <a:off x="1420788" y="3956375"/>
            <a:ext cx="2792100" cy="6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33"/>
          <p:cNvSpPr txBox="1"/>
          <p:nvPr>
            <p:ph idx="2" type="subTitle"/>
          </p:nvPr>
        </p:nvSpPr>
        <p:spPr>
          <a:xfrm>
            <a:off x="4930512" y="3956375"/>
            <a:ext cx="2792100" cy="6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3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60" name="Google Shape;460;p33"/>
          <p:cNvSpPr txBox="1"/>
          <p:nvPr>
            <p:ph idx="3" type="title"/>
          </p:nvPr>
        </p:nvSpPr>
        <p:spPr>
          <a:xfrm>
            <a:off x="1420938" y="3501160"/>
            <a:ext cx="2792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1" name="Google Shape;461;p33"/>
          <p:cNvSpPr txBox="1"/>
          <p:nvPr>
            <p:ph idx="4" type="title"/>
          </p:nvPr>
        </p:nvSpPr>
        <p:spPr>
          <a:xfrm>
            <a:off x="4930669" y="3501150"/>
            <a:ext cx="2792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2" name="Google Shape;462;p33"/>
          <p:cNvSpPr/>
          <p:nvPr>
            <p:ph idx="5" type="pic"/>
          </p:nvPr>
        </p:nvSpPr>
        <p:spPr>
          <a:xfrm>
            <a:off x="1983758" y="1562588"/>
            <a:ext cx="1668600" cy="166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3" name="Google Shape;463;p33"/>
          <p:cNvSpPr/>
          <p:nvPr>
            <p:ph idx="6" type="pic"/>
          </p:nvPr>
        </p:nvSpPr>
        <p:spPr>
          <a:xfrm>
            <a:off x="5492548" y="1562591"/>
            <a:ext cx="1668600" cy="166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4" name="Google Shape;464;p33"/>
          <p:cNvSpPr/>
          <p:nvPr/>
        </p:nvSpPr>
        <p:spPr>
          <a:xfrm flipH="1" rot="-5400000">
            <a:off x="-1248233" y="3529441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3"/>
          <p:cNvSpPr/>
          <p:nvPr/>
        </p:nvSpPr>
        <p:spPr>
          <a:xfrm flipH="1" rot="8894508">
            <a:off x="-637356" y="1432897"/>
            <a:ext cx="1436267" cy="240974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3"/>
          <p:cNvSpPr/>
          <p:nvPr/>
        </p:nvSpPr>
        <p:spPr>
          <a:xfrm rot="331426">
            <a:off x="6547356" y="-1033430"/>
            <a:ext cx="3524694" cy="329337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3"/>
          <p:cNvSpPr/>
          <p:nvPr/>
        </p:nvSpPr>
        <p:spPr>
          <a:xfrm rot="-1078194">
            <a:off x="752418" y="46929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8" name="Google Shape;468;p33"/>
          <p:cNvGrpSpPr/>
          <p:nvPr/>
        </p:nvGrpSpPr>
        <p:grpSpPr>
          <a:xfrm flipH="1">
            <a:off x="6771371" y="398008"/>
            <a:ext cx="825687" cy="430501"/>
            <a:chOff x="5949825" y="4042682"/>
            <a:chExt cx="228172" cy="118962"/>
          </a:xfrm>
        </p:grpSpPr>
        <p:sp>
          <p:nvSpPr>
            <p:cNvPr id="469" name="Google Shape;469;p33"/>
            <p:cNvSpPr/>
            <p:nvPr/>
          </p:nvSpPr>
          <p:spPr>
            <a:xfrm>
              <a:off x="5981843" y="4042682"/>
              <a:ext cx="196155" cy="118870"/>
            </a:xfrm>
            <a:custGeom>
              <a:rect b="b" l="l" r="r" t="t"/>
              <a:pathLst>
                <a:path extrusionOk="0" h="2584" w="4264">
                  <a:moveTo>
                    <a:pt x="3581" y="1"/>
                  </a:moveTo>
                  <a:cubicBezTo>
                    <a:pt x="3510" y="1"/>
                    <a:pt x="3422" y="4"/>
                    <a:pt x="3320" y="10"/>
                  </a:cubicBezTo>
                  <a:cubicBezTo>
                    <a:pt x="3264" y="14"/>
                    <a:pt x="3203" y="18"/>
                    <a:pt x="3139" y="23"/>
                  </a:cubicBezTo>
                  <a:cubicBezTo>
                    <a:pt x="2536" y="72"/>
                    <a:pt x="1606" y="202"/>
                    <a:pt x="796" y="374"/>
                  </a:cubicBezTo>
                  <a:cubicBezTo>
                    <a:pt x="738" y="386"/>
                    <a:pt x="682" y="397"/>
                    <a:pt x="625" y="411"/>
                  </a:cubicBezTo>
                  <a:cubicBezTo>
                    <a:pt x="515" y="436"/>
                    <a:pt x="406" y="460"/>
                    <a:pt x="304" y="486"/>
                  </a:cubicBezTo>
                  <a:cubicBezTo>
                    <a:pt x="0" y="673"/>
                    <a:pt x="344" y="2434"/>
                    <a:pt x="626" y="2584"/>
                  </a:cubicBezTo>
                  <a:cubicBezTo>
                    <a:pt x="626" y="2584"/>
                    <a:pt x="782" y="2565"/>
                    <a:pt x="1038" y="2526"/>
                  </a:cubicBezTo>
                  <a:cubicBezTo>
                    <a:pt x="1091" y="2518"/>
                    <a:pt x="1150" y="2510"/>
                    <a:pt x="1213" y="2499"/>
                  </a:cubicBezTo>
                  <a:cubicBezTo>
                    <a:pt x="1786" y="2406"/>
                    <a:pt x="2689" y="2235"/>
                    <a:pt x="3516" y="1979"/>
                  </a:cubicBezTo>
                  <a:cubicBezTo>
                    <a:pt x="3577" y="1961"/>
                    <a:pt x="3635" y="1941"/>
                    <a:pt x="3694" y="1921"/>
                  </a:cubicBezTo>
                  <a:cubicBezTo>
                    <a:pt x="3807" y="1884"/>
                    <a:pt x="3918" y="1845"/>
                    <a:pt x="4027" y="1804"/>
                  </a:cubicBezTo>
                  <a:cubicBezTo>
                    <a:pt x="4264" y="1670"/>
                    <a:pt x="3971" y="23"/>
                    <a:pt x="3674" y="3"/>
                  </a:cubicBezTo>
                  <a:cubicBezTo>
                    <a:pt x="3648" y="2"/>
                    <a:pt x="3616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5980647" y="4065039"/>
              <a:ext cx="41862" cy="96605"/>
            </a:xfrm>
            <a:custGeom>
              <a:rect b="b" l="l" r="r" t="t"/>
              <a:pathLst>
                <a:path extrusionOk="0" h="2100" w="910">
                  <a:moveTo>
                    <a:pt x="341" y="1"/>
                  </a:moveTo>
                  <a:cubicBezTo>
                    <a:pt x="337" y="1"/>
                    <a:pt x="333" y="1"/>
                    <a:pt x="330" y="2"/>
                  </a:cubicBezTo>
                  <a:cubicBezTo>
                    <a:pt x="0" y="80"/>
                    <a:pt x="401" y="2100"/>
                    <a:pt x="644" y="2100"/>
                  </a:cubicBezTo>
                  <a:cubicBezTo>
                    <a:pt x="647" y="2100"/>
                    <a:pt x="650" y="2100"/>
                    <a:pt x="652" y="2099"/>
                  </a:cubicBezTo>
                  <a:cubicBezTo>
                    <a:pt x="909" y="2048"/>
                    <a:pt x="597" y="1"/>
                    <a:pt x="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5949825" y="4081876"/>
              <a:ext cx="64404" cy="66014"/>
            </a:xfrm>
            <a:custGeom>
              <a:rect b="b" l="l" r="r" t="t"/>
              <a:pathLst>
                <a:path extrusionOk="0" h="1435" w="1400">
                  <a:moveTo>
                    <a:pt x="958" y="1"/>
                  </a:moveTo>
                  <a:cubicBezTo>
                    <a:pt x="778" y="31"/>
                    <a:pt x="1" y="710"/>
                    <a:pt x="71" y="938"/>
                  </a:cubicBezTo>
                  <a:cubicBezTo>
                    <a:pt x="136" y="1153"/>
                    <a:pt x="942" y="1435"/>
                    <a:pt x="1193" y="1435"/>
                  </a:cubicBezTo>
                  <a:cubicBezTo>
                    <a:pt x="1211" y="1435"/>
                    <a:pt x="1226" y="1433"/>
                    <a:pt x="1238" y="1430"/>
                  </a:cubicBezTo>
                  <a:cubicBezTo>
                    <a:pt x="1400" y="1317"/>
                    <a:pt x="1232" y="39"/>
                    <a:pt x="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6010641" y="4059887"/>
              <a:ext cx="32800" cy="99043"/>
            </a:xfrm>
            <a:custGeom>
              <a:rect b="b" l="l" r="r" t="t"/>
              <a:pathLst>
                <a:path extrusionOk="0" h="2153" w="713">
                  <a:moveTo>
                    <a:pt x="171" y="0"/>
                  </a:moveTo>
                  <a:cubicBezTo>
                    <a:pt x="113" y="12"/>
                    <a:pt x="57" y="23"/>
                    <a:pt x="0" y="37"/>
                  </a:cubicBezTo>
                  <a:cubicBezTo>
                    <a:pt x="334" y="690"/>
                    <a:pt x="558" y="1424"/>
                    <a:pt x="412" y="2152"/>
                  </a:cubicBezTo>
                  <a:cubicBezTo>
                    <a:pt x="465" y="2144"/>
                    <a:pt x="524" y="2136"/>
                    <a:pt x="587" y="2125"/>
                  </a:cubicBezTo>
                  <a:cubicBezTo>
                    <a:pt x="713" y="1394"/>
                    <a:pt x="502" y="66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6126199" y="4043096"/>
              <a:ext cx="29580" cy="90625"/>
            </a:xfrm>
            <a:custGeom>
              <a:rect b="b" l="l" r="r" t="t"/>
              <a:pathLst>
                <a:path extrusionOk="0" h="1970" w="643">
                  <a:moveTo>
                    <a:pt x="182" y="1"/>
                  </a:moveTo>
                  <a:cubicBezTo>
                    <a:pt x="126" y="5"/>
                    <a:pt x="65" y="9"/>
                    <a:pt x="1" y="14"/>
                  </a:cubicBezTo>
                  <a:cubicBezTo>
                    <a:pt x="299" y="624"/>
                    <a:pt x="491" y="1298"/>
                    <a:pt x="377" y="1970"/>
                  </a:cubicBezTo>
                  <a:cubicBezTo>
                    <a:pt x="437" y="1951"/>
                    <a:pt x="496" y="1932"/>
                    <a:pt x="555" y="1912"/>
                  </a:cubicBezTo>
                  <a:cubicBezTo>
                    <a:pt x="643" y="1256"/>
                    <a:pt x="466" y="60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6050847" y="4078656"/>
              <a:ext cx="85749" cy="30270"/>
            </a:xfrm>
            <a:custGeom>
              <a:rect b="b" l="l" r="r" t="t"/>
              <a:pathLst>
                <a:path extrusionOk="0" h="658" w="1864">
                  <a:moveTo>
                    <a:pt x="1267" y="0"/>
                  </a:moveTo>
                  <a:cubicBezTo>
                    <a:pt x="744" y="0"/>
                    <a:pt x="0" y="306"/>
                    <a:pt x="69" y="519"/>
                  </a:cubicBezTo>
                  <a:cubicBezTo>
                    <a:pt x="101" y="615"/>
                    <a:pt x="303" y="658"/>
                    <a:pt x="556" y="658"/>
                  </a:cubicBezTo>
                  <a:cubicBezTo>
                    <a:pt x="1094" y="658"/>
                    <a:pt x="1863" y="467"/>
                    <a:pt x="1733" y="192"/>
                  </a:cubicBezTo>
                  <a:cubicBezTo>
                    <a:pt x="1668" y="54"/>
                    <a:pt x="1487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6096021" y="4050916"/>
              <a:ext cx="58147" cy="14583"/>
            </a:xfrm>
            <a:custGeom>
              <a:rect b="b" l="l" r="r" t="t"/>
              <a:pathLst>
                <a:path extrusionOk="0" h="317" w="1264">
                  <a:moveTo>
                    <a:pt x="1102" y="0"/>
                  </a:moveTo>
                  <a:cubicBezTo>
                    <a:pt x="992" y="0"/>
                    <a:pt x="882" y="3"/>
                    <a:pt x="772" y="12"/>
                  </a:cubicBezTo>
                  <a:cubicBezTo>
                    <a:pt x="552" y="24"/>
                    <a:pt x="333" y="56"/>
                    <a:pt x="118" y="101"/>
                  </a:cubicBezTo>
                  <a:cubicBezTo>
                    <a:pt x="84" y="107"/>
                    <a:pt x="48" y="117"/>
                    <a:pt x="24" y="143"/>
                  </a:cubicBezTo>
                  <a:cubicBezTo>
                    <a:pt x="1" y="169"/>
                    <a:pt x="0" y="216"/>
                    <a:pt x="30" y="233"/>
                  </a:cubicBezTo>
                  <a:cubicBezTo>
                    <a:pt x="40" y="238"/>
                    <a:pt x="53" y="239"/>
                    <a:pt x="64" y="241"/>
                  </a:cubicBezTo>
                  <a:cubicBezTo>
                    <a:pt x="364" y="264"/>
                    <a:pt x="662" y="289"/>
                    <a:pt x="962" y="312"/>
                  </a:cubicBezTo>
                  <a:cubicBezTo>
                    <a:pt x="987" y="315"/>
                    <a:pt x="1013" y="316"/>
                    <a:pt x="1039" y="316"/>
                  </a:cubicBezTo>
                  <a:cubicBezTo>
                    <a:pt x="1099" y="316"/>
                    <a:pt x="1159" y="307"/>
                    <a:pt x="1205" y="268"/>
                  </a:cubicBezTo>
                  <a:cubicBezTo>
                    <a:pt x="1242" y="234"/>
                    <a:pt x="1263" y="181"/>
                    <a:pt x="1258" y="131"/>
                  </a:cubicBezTo>
                  <a:cubicBezTo>
                    <a:pt x="1248" y="40"/>
                    <a:pt x="1184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78" name="Google Shape;478;p34"/>
          <p:cNvSpPr txBox="1"/>
          <p:nvPr>
            <p:ph idx="2" type="title"/>
          </p:nvPr>
        </p:nvSpPr>
        <p:spPr>
          <a:xfrm>
            <a:off x="719988" y="24574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9" name="Google Shape;479;p34"/>
          <p:cNvSpPr txBox="1"/>
          <p:nvPr>
            <p:ph idx="1" type="subTitle"/>
          </p:nvPr>
        </p:nvSpPr>
        <p:spPr>
          <a:xfrm>
            <a:off x="720000" y="2902949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34"/>
          <p:cNvSpPr txBox="1"/>
          <p:nvPr>
            <p:ph idx="3" type="title"/>
          </p:nvPr>
        </p:nvSpPr>
        <p:spPr>
          <a:xfrm>
            <a:off x="3403800" y="24574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1" name="Google Shape;481;p34"/>
          <p:cNvSpPr txBox="1"/>
          <p:nvPr>
            <p:ph idx="4" type="subTitle"/>
          </p:nvPr>
        </p:nvSpPr>
        <p:spPr>
          <a:xfrm>
            <a:off x="3403808" y="2902949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34"/>
          <p:cNvSpPr txBox="1"/>
          <p:nvPr>
            <p:ph idx="5" type="title"/>
          </p:nvPr>
        </p:nvSpPr>
        <p:spPr>
          <a:xfrm>
            <a:off x="6087600" y="24574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3" name="Google Shape;483;p34"/>
          <p:cNvSpPr txBox="1"/>
          <p:nvPr>
            <p:ph idx="6" type="subTitle"/>
          </p:nvPr>
        </p:nvSpPr>
        <p:spPr>
          <a:xfrm>
            <a:off x="6087604" y="2902949"/>
            <a:ext cx="2336400" cy="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34"/>
          <p:cNvSpPr/>
          <p:nvPr/>
        </p:nvSpPr>
        <p:spPr>
          <a:xfrm rot="-5400000">
            <a:off x="894248" y="3046921"/>
            <a:ext cx="1202331" cy="2990828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5" name="Google Shape;485;p34"/>
          <p:cNvGrpSpPr/>
          <p:nvPr/>
        </p:nvGrpSpPr>
        <p:grpSpPr>
          <a:xfrm>
            <a:off x="1005579" y="4178279"/>
            <a:ext cx="757289" cy="728127"/>
            <a:chOff x="-672010" y="1560720"/>
            <a:chExt cx="808292" cy="777166"/>
          </a:xfrm>
        </p:grpSpPr>
        <p:sp>
          <p:nvSpPr>
            <p:cNvPr id="486" name="Google Shape;486;p34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34"/>
          <p:cNvSpPr/>
          <p:nvPr/>
        </p:nvSpPr>
        <p:spPr>
          <a:xfrm flipH="1" rot="4048311">
            <a:off x="3406988" y="3817732"/>
            <a:ext cx="1436262" cy="2409734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4"/>
          <p:cNvSpPr/>
          <p:nvPr/>
        </p:nvSpPr>
        <p:spPr>
          <a:xfrm rot="331434">
            <a:off x="6943734" y="-1039359"/>
            <a:ext cx="3074831" cy="2872976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4" name="Google Shape;494;p34"/>
          <p:cNvGrpSpPr/>
          <p:nvPr/>
        </p:nvGrpSpPr>
        <p:grpSpPr>
          <a:xfrm flipH="1">
            <a:off x="7975295" y="783628"/>
            <a:ext cx="1160398" cy="802176"/>
            <a:chOff x="3085301" y="3797230"/>
            <a:chExt cx="1299875" cy="898595"/>
          </a:xfrm>
        </p:grpSpPr>
        <p:sp>
          <p:nvSpPr>
            <p:cNvPr id="495" name="Google Shape;495;p34"/>
            <p:cNvSpPr/>
            <p:nvPr/>
          </p:nvSpPr>
          <p:spPr>
            <a:xfrm>
              <a:off x="4298819" y="4621803"/>
              <a:ext cx="86357" cy="74021"/>
            </a:xfrm>
            <a:custGeom>
              <a:rect b="b" l="l" r="r" t="t"/>
              <a:pathLst>
                <a:path extrusionOk="0" h="444" w="518">
                  <a:moveTo>
                    <a:pt x="231" y="0"/>
                  </a:moveTo>
                  <a:lnTo>
                    <a:pt x="0" y="360"/>
                  </a:lnTo>
                  <a:cubicBezTo>
                    <a:pt x="0" y="360"/>
                    <a:pt x="179" y="444"/>
                    <a:pt x="312" y="444"/>
                  </a:cubicBezTo>
                  <a:cubicBezTo>
                    <a:pt x="367" y="444"/>
                    <a:pt x="414" y="430"/>
                    <a:pt x="437" y="390"/>
                  </a:cubicBezTo>
                  <a:cubicBezTo>
                    <a:pt x="517" y="254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4162946" y="4513105"/>
              <a:ext cx="185218" cy="177551"/>
            </a:xfrm>
            <a:custGeom>
              <a:rect b="b" l="l" r="r" t="t"/>
              <a:pathLst>
                <a:path extrusionOk="0" h="1065" w="1111">
                  <a:moveTo>
                    <a:pt x="580" y="1"/>
                  </a:moveTo>
                  <a:lnTo>
                    <a:pt x="0" y="866"/>
                  </a:lnTo>
                  <a:cubicBezTo>
                    <a:pt x="461" y="1065"/>
                    <a:pt x="822" y="1065"/>
                    <a:pt x="822" y="1065"/>
                  </a:cubicBezTo>
                  <a:cubicBezTo>
                    <a:pt x="1063" y="896"/>
                    <a:pt x="1110" y="629"/>
                    <a:pt x="1110" y="629"/>
                  </a:cubicBezTo>
                  <a:cubicBezTo>
                    <a:pt x="1110" y="629"/>
                    <a:pt x="840" y="217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3085301" y="3797230"/>
              <a:ext cx="389774" cy="366273"/>
            </a:xfrm>
            <a:custGeom>
              <a:rect b="b" l="l" r="r" t="t"/>
              <a:pathLst>
                <a:path extrusionOk="0" h="2197" w="2338">
                  <a:moveTo>
                    <a:pt x="981" y="0"/>
                  </a:moveTo>
                  <a:cubicBezTo>
                    <a:pt x="661" y="0"/>
                    <a:pt x="0" y="806"/>
                    <a:pt x="172" y="1110"/>
                  </a:cubicBezTo>
                  <a:cubicBezTo>
                    <a:pt x="345" y="1414"/>
                    <a:pt x="748" y="1787"/>
                    <a:pt x="1250" y="2197"/>
                  </a:cubicBezTo>
                  <a:cubicBezTo>
                    <a:pt x="1250" y="2197"/>
                    <a:pt x="1994" y="1467"/>
                    <a:pt x="2338" y="631"/>
                  </a:cubicBezTo>
                  <a:cubicBezTo>
                    <a:pt x="2338" y="631"/>
                    <a:pt x="1303" y="13"/>
                    <a:pt x="989" y="1"/>
                  </a:cubicBezTo>
                  <a:cubicBezTo>
                    <a:pt x="986" y="0"/>
                    <a:pt x="983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3330372" y="3921099"/>
              <a:ext cx="948427" cy="750884"/>
            </a:xfrm>
            <a:custGeom>
              <a:rect b="b" l="l" r="r" t="t"/>
              <a:pathLst>
                <a:path extrusionOk="0" h="4504" w="5689">
                  <a:moveTo>
                    <a:pt x="1194" y="0"/>
                  </a:moveTo>
                  <a:lnTo>
                    <a:pt x="0" y="1715"/>
                  </a:lnTo>
                  <a:cubicBezTo>
                    <a:pt x="2299" y="3887"/>
                    <a:pt x="5004" y="4504"/>
                    <a:pt x="5004" y="4504"/>
                  </a:cubicBezTo>
                  <a:cubicBezTo>
                    <a:pt x="5282" y="4222"/>
                    <a:pt x="5513" y="3896"/>
                    <a:pt x="5689" y="3519"/>
                  </a:cubicBezTo>
                  <a:cubicBezTo>
                    <a:pt x="4012" y="1297"/>
                    <a:pt x="1194" y="0"/>
                    <a:pt x="1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3353545" y="3936771"/>
              <a:ext cx="237732" cy="288250"/>
            </a:xfrm>
            <a:custGeom>
              <a:rect b="b" l="l" r="r" t="t"/>
              <a:pathLst>
                <a:path extrusionOk="0" h="1729" w="1426">
                  <a:moveTo>
                    <a:pt x="1249" y="0"/>
                  </a:moveTo>
                  <a:lnTo>
                    <a:pt x="1" y="1729"/>
                  </a:lnTo>
                  <a:cubicBezTo>
                    <a:pt x="952" y="1155"/>
                    <a:pt x="1425" y="91"/>
                    <a:pt x="1425" y="91"/>
                  </a:cubicBezTo>
                  <a:lnTo>
                    <a:pt x="1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3273689" y="3886923"/>
              <a:ext cx="292747" cy="338098"/>
            </a:xfrm>
            <a:custGeom>
              <a:rect b="b" l="l" r="r" t="t"/>
              <a:pathLst>
                <a:path extrusionOk="0" h="2028" w="1756">
                  <a:moveTo>
                    <a:pt x="1259" y="1"/>
                  </a:moveTo>
                  <a:cubicBezTo>
                    <a:pt x="1169" y="1"/>
                    <a:pt x="1107" y="23"/>
                    <a:pt x="1107" y="23"/>
                  </a:cubicBezTo>
                  <a:cubicBezTo>
                    <a:pt x="1107" y="23"/>
                    <a:pt x="660" y="925"/>
                    <a:pt x="0" y="1559"/>
                  </a:cubicBezTo>
                  <a:cubicBezTo>
                    <a:pt x="100" y="2025"/>
                    <a:pt x="482" y="2028"/>
                    <a:pt x="482" y="2028"/>
                  </a:cubicBezTo>
                  <a:cubicBezTo>
                    <a:pt x="1299" y="1366"/>
                    <a:pt x="1755" y="312"/>
                    <a:pt x="1755" y="312"/>
                  </a:cubicBezTo>
                  <a:cubicBezTo>
                    <a:pt x="1601" y="52"/>
                    <a:pt x="1396" y="1"/>
                    <a:pt x="1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3383220" y="3917098"/>
              <a:ext cx="473797" cy="298086"/>
            </a:xfrm>
            <a:custGeom>
              <a:rect b="b" l="l" r="r" t="t"/>
              <a:pathLst>
                <a:path extrusionOk="0" h="1788" w="2842">
                  <a:moveTo>
                    <a:pt x="239" y="0"/>
                  </a:moveTo>
                  <a:cubicBezTo>
                    <a:pt x="219" y="0"/>
                    <a:pt x="199" y="6"/>
                    <a:pt x="183" y="18"/>
                  </a:cubicBezTo>
                  <a:cubicBezTo>
                    <a:pt x="58" y="107"/>
                    <a:pt x="21" y="251"/>
                    <a:pt x="7" y="343"/>
                  </a:cubicBezTo>
                  <a:cubicBezTo>
                    <a:pt x="1" y="392"/>
                    <a:pt x="32" y="436"/>
                    <a:pt x="81" y="449"/>
                  </a:cubicBezTo>
                  <a:cubicBezTo>
                    <a:pt x="1067" y="712"/>
                    <a:pt x="2234" y="1643"/>
                    <a:pt x="2367" y="1750"/>
                  </a:cubicBezTo>
                  <a:cubicBezTo>
                    <a:pt x="2376" y="1756"/>
                    <a:pt x="2386" y="1764"/>
                    <a:pt x="2396" y="1766"/>
                  </a:cubicBezTo>
                  <a:cubicBezTo>
                    <a:pt x="2437" y="1781"/>
                    <a:pt x="2477" y="1787"/>
                    <a:pt x="2513" y="1787"/>
                  </a:cubicBezTo>
                  <a:cubicBezTo>
                    <a:pt x="2734" y="1787"/>
                    <a:pt x="2841" y="1535"/>
                    <a:pt x="2632" y="1315"/>
                  </a:cubicBezTo>
                  <a:cubicBezTo>
                    <a:pt x="2625" y="1310"/>
                    <a:pt x="2620" y="1305"/>
                    <a:pt x="2614" y="1301"/>
                  </a:cubicBezTo>
                  <a:cubicBezTo>
                    <a:pt x="1273" y="369"/>
                    <a:pt x="461" y="68"/>
                    <a:pt x="269" y="5"/>
                  </a:cubicBezTo>
                  <a:cubicBezTo>
                    <a:pt x="259" y="2"/>
                    <a:pt x="249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3123145" y="3813068"/>
              <a:ext cx="134370" cy="164881"/>
            </a:xfrm>
            <a:custGeom>
              <a:rect b="b" l="l" r="r" t="t"/>
              <a:pathLst>
                <a:path extrusionOk="0" h="989" w="806">
                  <a:moveTo>
                    <a:pt x="702" y="1"/>
                  </a:moveTo>
                  <a:cubicBezTo>
                    <a:pt x="575" y="367"/>
                    <a:pt x="327" y="686"/>
                    <a:pt x="0" y="896"/>
                  </a:cubicBezTo>
                  <a:lnTo>
                    <a:pt x="60" y="989"/>
                  </a:lnTo>
                  <a:cubicBezTo>
                    <a:pt x="407" y="764"/>
                    <a:pt x="671" y="426"/>
                    <a:pt x="806" y="36"/>
                  </a:cubicBezTo>
                  <a:lnTo>
                    <a:pt x="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3483083" y="4221520"/>
              <a:ext cx="406778" cy="266911"/>
            </a:xfrm>
            <a:custGeom>
              <a:rect b="b" l="l" r="r" t="t"/>
              <a:pathLst>
                <a:path extrusionOk="0" h="1601" w="2440">
                  <a:moveTo>
                    <a:pt x="291" y="1"/>
                  </a:moveTo>
                  <a:cubicBezTo>
                    <a:pt x="219" y="1"/>
                    <a:pt x="151" y="26"/>
                    <a:pt x="93" y="92"/>
                  </a:cubicBezTo>
                  <a:cubicBezTo>
                    <a:pt x="1" y="200"/>
                    <a:pt x="29" y="305"/>
                    <a:pt x="124" y="397"/>
                  </a:cubicBezTo>
                  <a:cubicBezTo>
                    <a:pt x="247" y="514"/>
                    <a:pt x="411" y="589"/>
                    <a:pt x="556" y="673"/>
                  </a:cubicBezTo>
                  <a:cubicBezTo>
                    <a:pt x="768" y="799"/>
                    <a:pt x="981" y="923"/>
                    <a:pt x="1193" y="1049"/>
                  </a:cubicBezTo>
                  <a:cubicBezTo>
                    <a:pt x="1437" y="1191"/>
                    <a:pt x="1679" y="1335"/>
                    <a:pt x="1921" y="1477"/>
                  </a:cubicBezTo>
                  <a:cubicBezTo>
                    <a:pt x="2020" y="1535"/>
                    <a:pt x="2124" y="1595"/>
                    <a:pt x="2239" y="1600"/>
                  </a:cubicBezTo>
                  <a:cubicBezTo>
                    <a:pt x="2243" y="1600"/>
                    <a:pt x="2246" y="1600"/>
                    <a:pt x="2250" y="1600"/>
                  </a:cubicBezTo>
                  <a:cubicBezTo>
                    <a:pt x="2335" y="1600"/>
                    <a:pt x="2429" y="1552"/>
                    <a:pt x="2434" y="1468"/>
                  </a:cubicBezTo>
                  <a:cubicBezTo>
                    <a:pt x="2439" y="1391"/>
                    <a:pt x="2370" y="1336"/>
                    <a:pt x="2308" y="1291"/>
                  </a:cubicBezTo>
                  <a:cubicBezTo>
                    <a:pt x="2008" y="1079"/>
                    <a:pt x="1708" y="867"/>
                    <a:pt x="1406" y="655"/>
                  </a:cubicBezTo>
                  <a:cubicBezTo>
                    <a:pt x="1145" y="470"/>
                    <a:pt x="882" y="284"/>
                    <a:pt x="608" y="117"/>
                  </a:cubicBezTo>
                  <a:cubicBezTo>
                    <a:pt x="514" y="58"/>
                    <a:pt x="399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887366" y="4477595"/>
              <a:ext cx="81356" cy="72188"/>
            </a:xfrm>
            <a:custGeom>
              <a:rect b="b" l="l" r="r" t="t"/>
              <a:pathLst>
                <a:path extrusionOk="0" h="433" w="488">
                  <a:moveTo>
                    <a:pt x="287" y="1"/>
                  </a:moveTo>
                  <a:cubicBezTo>
                    <a:pt x="282" y="1"/>
                    <a:pt x="278" y="1"/>
                    <a:pt x="274" y="1"/>
                  </a:cubicBezTo>
                  <a:cubicBezTo>
                    <a:pt x="66" y="17"/>
                    <a:pt x="0" y="287"/>
                    <a:pt x="175" y="393"/>
                  </a:cubicBezTo>
                  <a:cubicBezTo>
                    <a:pt x="215" y="416"/>
                    <a:pt x="260" y="433"/>
                    <a:pt x="306" y="433"/>
                  </a:cubicBezTo>
                  <a:cubicBezTo>
                    <a:pt x="309" y="433"/>
                    <a:pt x="312" y="433"/>
                    <a:pt x="315" y="433"/>
                  </a:cubicBezTo>
                  <a:cubicBezTo>
                    <a:pt x="363" y="429"/>
                    <a:pt x="412" y="408"/>
                    <a:pt x="442" y="370"/>
                  </a:cubicBezTo>
                  <a:cubicBezTo>
                    <a:pt x="470" y="334"/>
                    <a:pt x="480" y="289"/>
                    <a:pt x="483" y="245"/>
                  </a:cubicBezTo>
                  <a:cubicBezTo>
                    <a:pt x="487" y="195"/>
                    <a:pt x="482" y="142"/>
                    <a:pt x="458" y="100"/>
                  </a:cubicBezTo>
                  <a:cubicBezTo>
                    <a:pt x="425" y="39"/>
                    <a:pt x="356" y="1"/>
                    <a:pt x="287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07" name="Google Shape;507;p35"/>
          <p:cNvSpPr txBox="1"/>
          <p:nvPr>
            <p:ph idx="2" type="title"/>
          </p:nvPr>
        </p:nvSpPr>
        <p:spPr>
          <a:xfrm>
            <a:off x="1500225" y="162290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8" name="Google Shape;508;p35"/>
          <p:cNvSpPr txBox="1"/>
          <p:nvPr>
            <p:ph idx="1" type="subTitle"/>
          </p:nvPr>
        </p:nvSpPr>
        <p:spPr>
          <a:xfrm>
            <a:off x="1500238" y="2077250"/>
            <a:ext cx="28671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5"/>
          <p:cNvSpPr txBox="1"/>
          <p:nvPr>
            <p:ph idx="3" type="title"/>
          </p:nvPr>
        </p:nvSpPr>
        <p:spPr>
          <a:xfrm>
            <a:off x="5311530" y="162290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0" name="Google Shape;510;p35"/>
          <p:cNvSpPr txBox="1"/>
          <p:nvPr>
            <p:ph idx="4" type="subTitle"/>
          </p:nvPr>
        </p:nvSpPr>
        <p:spPr>
          <a:xfrm>
            <a:off x="5311538" y="2077250"/>
            <a:ext cx="28671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5"/>
          <p:cNvSpPr txBox="1"/>
          <p:nvPr>
            <p:ph idx="5" type="title"/>
          </p:nvPr>
        </p:nvSpPr>
        <p:spPr>
          <a:xfrm>
            <a:off x="1500213" y="335462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2" name="Google Shape;512;p35"/>
          <p:cNvSpPr txBox="1"/>
          <p:nvPr>
            <p:ph idx="6" type="subTitle"/>
          </p:nvPr>
        </p:nvSpPr>
        <p:spPr>
          <a:xfrm>
            <a:off x="1500238" y="3809475"/>
            <a:ext cx="28671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35"/>
          <p:cNvSpPr txBox="1"/>
          <p:nvPr>
            <p:ph idx="7" type="title"/>
          </p:nvPr>
        </p:nvSpPr>
        <p:spPr>
          <a:xfrm>
            <a:off x="5311518" y="335462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4" name="Google Shape;514;p35"/>
          <p:cNvSpPr txBox="1"/>
          <p:nvPr>
            <p:ph idx="8" type="subTitle"/>
          </p:nvPr>
        </p:nvSpPr>
        <p:spPr>
          <a:xfrm>
            <a:off x="5311538" y="3809475"/>
            <a:ext cx="28671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35"/>
          <p:cNvSpPr/>
          <p:nvPr/>
        </p:nvSpPr>
        <p:spPr>
          <a:xfrm rot="-4329661">
            <a:off x="7211792" y="-472471"/>
            <a:ext cx="3887143" cy="4083675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5"/>
          <p:cNvSpPr/>
          <p:nvPr/>
        </p:nvSpPr>
        <p:spPr>
          <a:xfrm flipH="1" rot="-5100490">
            <a:off x="-984700" y="3538136"/>
            <a:ext cx="2355298" cy="157921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7" name="Google Shape;517;p35"/>
          <p:cNvGrpSpPr/>
          <p:nvPr/>
        </p:nvGrpSpPr>
        <p:grpSpPr>
          <a:xfrm>
            <a:off x="167445" y="3829192"/>
            <a:ext cx="197375" cy="243626"/>
            <a:chOff x="4628772" y="1035130"/>
            <a:chExt cx="55065" cy="67946"/>
          </a:xfrm>
        </p:grpSpPr>
        <p:sp>
          <p:nvSpPr>
            <p:cNvPr id="518" name="Google Shape;518;p35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1" name="Google Shape;521;p35"/>
          <p:cNvGrpSpPr/>
          <p:nvPr/>
        </p:nvGrpSpPr>
        <p:grpSpPr>
          <a:xfrm>
            <a:off x="8667430" y="2827649"/>
            <a:ext cx="377679" cy="487041"/>
            <a:chOff x="2493658" y="2240764"/>
            <a:chExt cx="119929" cy="154660"/>
          </a:xfrm>
        </p:grpSpPr>
        <p:sp>
          <p:nvSpPr>
            <p:cNvPr id="522" name="Google Shape;522;p35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35"/>
          <p:cNvGrpSpPr/>
          <p:nvPr/>
        </p:nvGrpSpPr>
        <p:grpSpPr>
          <a:xfrm rot="-655314">
            <a:off x="8108650" y="1133548"/>
            <a:ext cx="879045" cy="690072"/>
            <a:chOff x="5574445" y="3525154"/>
            <a:chExt cx="210507" cy="165241"/>
          </a:xfrm>
        </p:grpSpPr>
        <p:sp>
          <p:nvSpPr>
            <p:cNvPr id="527" name="Google Shape;527;p35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42" name="Google Shape;542;p36"/>
          <p:cNvSpPr txBox="1"/>
          <p:nvPr>
            <p:ph idx="2" type="title"/>
          </p:nvPr>
        </p:nvSpPr>
        <p:spPr>
          <a:xfrm>
            <a:off x="720000" y="16447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3" name="Google Shape;543;p36"/>
          <p:cNvSpPr txBox="1"/>
          <p:nvPr>
            <p:ph idx="1" type="subTitle"/>
          </p:nvPr>
        </p:nvSpPr>
        <p:spPr>
          <a:xfrm>
            <a:off x="720000" y="2101775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36"/>
          <p:cNvSpPr txBox="1"/>
          <p:nvPr>
            <p:ph idx="3" type="title"/>
          </p:nvPr>
        </p:nvSpPr>
        <p:spPr>
          <a:xfrm>
            <a:off x="3419269" y="16447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5" name="Google Shape;545;p36"/>
          <p:cNvSpPr txBox="1"/>
          <p:nvPr>
            <p:ph idx="4" type="subTitle"/>
          </p:nvPr>
        </p:nvSpPr>
        <p:spPr>
          <a:xfrm>
            <a:off x="3419271" y="2101775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36"/>
          <p:cNvSpPr txBox="1"/>
          <p:nvPr>
            <p:ph idx="5" type="title"/>
          </p:nvPr>
        </p:nvSpPr>
        <p:spPr>
          <a:xfrm>
            <a:off x="720000" y="32328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7" name="Google Shape;547;p36"/>
          <p:cNvSpPr txBox="1"/>
          <p:nvPr>
            <p:ph idx="6" type="subTitle"/>
          </p:nvPr>
        </p:nvSpPr>
        <p:spPr>
          <a:xfrm>
            <a:off x="720000" y="3690550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36"/>
          <p:cNvSpPr txBox="1"/>
          <p:nvPr>
            <p:ph idx="7" type="title"/>
          </p:nvPr>
        </p:nvSpPr>
        <p:spPr>
          <a:xfrm>
            <a:off x="3419269" y="32328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9" name="Google Shape;549;p36"/>
          <p:cNvSpPr txBox="1"/>
          <p:nvPr>
            <p:ph idx="8" type="subTitle"/>
          </p:nvPr>
        </p:nvSpPr>
        <p:spPr>
          <a:xfrm>
            <a:off x="3419271" y="3690550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36"/>
          <p:cNvSpPr txBox="1"/>
          <p:nvPr>
            <p:ph idx="9" type="title"/>
          </p:nvPr>
        </p:nvSpPr>
        <p:spPr>
          <a:xfrm>
            <a:off x="6118545" y="164475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1" name="Google Shape;551;p36"/>
          <p:cNvSpPr txBox="1"/>
          <p:nvPr>
            <p:ph idx="13" type="subTitle"/>
          </p:nvPr>
        </p:nvSpPr>
        <p:spPr>
          <a:xfrm>
            <a:off x="6118550" y="2101775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36"/>
          <p:cNvSpPr txBox="1"/>
          <p:nvPr>
            <p:ph idx="14" type="title"/>
          </p:nvPr>
        </p:nvSpPr>
        <p:spPr>
          <a:xfrm>
            <a:off x="6118545" y="32328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3" name="Google Shape;553;p36"/>
          <p:cNvSpPr txBox="1"/>
          <p:nvPr>
            <p:ph idx="15" type="subTitle"/>
          </p:nvPr>
        </p:nvSpPr>
        <p:spPr>
          <a:xfrm>
            <a:off x="6118550" y="3690550"/>
            <a:ext cx="2305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36"/>
          <p:cNvSpPr/>
          <p:nvPr/>
        </p:nvSpPr>
        <p:spPr>
          <a:xfrm>
            <a:off x="6319911" y="-1022000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6"/>
          <p:cNvSpPr/>
          <p:nvPr/>
        </p:nvSpPr>
        <p:spPr>
          <a:xfrm rot="7305492">
            <a:off x="4849864" y="-1236870"/>
            <a:ext cx="1436267" cy="240974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6" name="Google Shape;556;p36"/>
          <p:cNvGrpSpPr/>
          <p:nvPr/>
        </p:nvGrpSpPr>
        <p:grpSpPr>
          <a:xfrm>
            <a:off x="-437641" y="4276679"/>
            <a:ext cx="1243551" cy="701802"/>
            <a:chOff x="1400684" y="2968229"/>
            <a:chExt cx="1243551" cy="701802"/>
          </a:xfrm>
        </p:grpSpPr>
        <p:sp>
          <p:nvSpPr>
            <p:cNvPr id="557" name="Google Shape;557;p36"/>
            <p:cNvSpPr/>
            <p:nvPr/>
          </p:nvSpPr>
          <p:spPr>
            <a:xfrm>
              <a:off x="2092509" y="2972856"/>
              <a:ext cx="532931" cy="407000"/>
            </a:xfrm>
            <a:custGeom>
              <a:rect b="b" l="l" r="r" t="t"/>
              <a:pathLst>
                <a:path extrusionOk="0" h="2815" w="3686">
                  <a:moveTo>
                    <a:pt x="1775" y="0"/>
                  </a:moveTo>
                  <a:cubicBezTo>
                    <a:pt x="1663" y="0"/>
                    <a:pt x="1551" y="11"/>
                    <a:pt x="1442" y="35"/>
                  </a:cubicBezTo>
                  <a:cubicBezTo>
                    <a:pt x="371" y="263"/>
                    <a:pt x="1" y="1824"/>
                    <a:pt x="839" y="2526"/>
                  </a:cubicBezTo>
                  <a:cubicBezTo>
                    <a:pt x="1072" y="2723"/>
                    <a:pt x="1366" y="2815"/>
                    <a:pt x="1662" y="2815"/>
                  </a:cubicBezTo>
                  <a:cubicBezTo>
                    <a:pt x="2013" y="2815"/>
                    <a:pt x="2368" y="2686"/>
                    <a:pt x="2633" y="2452"/>
                  </a:cubicBezTo>
                  <a:cubicBezTo>
                    <a:pt x="2882" y="2230"/>
                    <a:pt x="3073" y="1947"/>
                    <a:pt x="3216" y="1649"/>
                  </a:cubicBezTo>
                  <a:cubicBezTo>
                    <a:pt x="3280" y="1516"/>
                    <a:pt x="3323" y="1370"/>
                    <a:pt x="3408" y="1248"/>
                  </a:cubicBezTo>
                  <a:cubicBezTo>
                    <a:pt x="3469" y="1161"/>
                    <a:pt x="3685" y="1046"/>
                    <a:pt x="3614" y="925"/>
                  </a:cubicBezTo>
                  <a:cubicBezTo>
                    <a:pt x="3483" y="706"/>
                    <a:pt x="3275" y="544"/>
                    <a:pt x="3066" y="415"/>
                  </a:cubicBezTo>
                  <a:cubicBezTo>
                    <a:pt x="2665" y="167"/>
                    <a:pt x="2213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1400684" y="3182065"/>
              <a:ext cx="821807" cy="487966"/>
            </a:xfrm>
            <a:custGeom>
              <a:rect b="b" l="l" r="r" t="t"/>
              <a:pathLst>
                <a:path extrusionOk="0" h="3375" w="5684">
                  <a:moveTo>
                    <a:pt x="5212" y="1"/>
                  </a:moveTo>
                  <a:cubicBezTo>
                    <a:pt x="5212" y="1"/>
                    <a:pt x="1163" y="1489"/>
                    <a:pt x="551" y="1683"/>
                  </a:cubicBezTo>
                  <a:cubicBezTo>
                    <a:pt x="1" y="1857"/>
                    <a:pt x="212" y="3375"/>
                    <a:pt x="930" y="3375"/>
                  </a:cubicBezTo>
                  <a:cubicBezTo>
                    <a:pt x="1010" y="3375"/>
                    <a:pt x="1096" y="3356"/>
                    <a:pt x="1188" y="3314"/>
                  </a:cubicBezTo>
                  <a:cubicBezTo>
                    <a:pt x="2107" y="2899"/>
                    <a:pt x="5631" y="916"/>
                    <a:pt x="5631" y="916"/>
                  </a:cubicBezTo>
                  <a:cubicBezTo>
                    <a:pt x="5683" y="277"/>
                    <a:pt x="5212" y="1"/>
                    <a:pt x="5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2133571" y="3167896"/>
              <a:ext cx="100340" cy="165402"/>
            </a:xfrm>
            <a:custGeom>
              <a:rect b="b" l="l" r="r" t="t"/>
              <a:pathLst>
                <a:path extrusionOk="0" h="1144" w="694">
                  <a:moveTo>
                    <a:pt x="126" y="1"/>
                  </a:moveTo>
                  <a:cubicBezTo>
                    <a:pt x="56" y="1"/>
                    <a:pt x="1" y="95"/>
                    <a:pt x="73" y="145"/>
                  </a:cubicBezTo>
                  <a:cubicBezTo>
                    <a:pt x="367" y="347"/>
                    <a:pt x="525" y="694"/>
                    <a:pt x="478" y="1052"/>
                  </a:cubicBezTo>
                  <a:cubicBezTo>
                    <a:pt x="470" y="1110"/>
                    <a:pt x="517" y="1144"/>
                    <a:pt x="563" y="1144"/>
                  </a:cubicBezTo>
                  <a:cubicBezTo>
                    <a:pt x="598" y="1144"/>
                    <a:pt x="633" y="1123"/>
                    <a:pt x="640" y="1077"/>
                  </a:cubicBezTo>
                  <a:cubicBezTo>
                    <a:pt x="694" y="665"/>
                    <a:pt x="516" y="253"/>
                    <a:pt x="173" y="16"/>
                  </a:cubicBezTo>
                  <a:cubicBezTo>
                    <a:pt x="158" y="5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1695487" y="3282550"/>
              <a:ext cx="343094" cy="147040"/>
            </a:xfrm>
            <a:custGeom>
              <a:rect b="b" l="l" r="r" t="t"/>
              <a:pathLst>
                <a:path extrusionOk="0" h="1017" w="2373">
                  <a:moveTo>
                    <a:pt x="2086" y="1"/>
                  </a:moveTo>
                  <a:cubicBezTo>
                    <a:pt x="1944" y="1"/>
                    <a:pt x="1774" y="105"/>
                    <a:pt x="1659" y="149"/>
                  </a:cubicBezTo>
                  <a:cubicBezTo>
                    <a:pt x="1161" y="341"/>
                    <a:pt x="665" y="532"/>
                    <a:pt x="170" y="725"/>
                  </a:cubicBezTo>
                  <a:cubicBezTo>
                    <a:pt x="97" y="753"/>
                    <a:pt x="13" y="797"/>
                    <a:pt x="6" y="873"/>
                  </a:cubicBezTo>
                  <a:cubicBezTo>
                    <a:pt x="1" y="938"/>
                    <a:pt x="58" y="994"/>
                    <a:pt x="121" y="1010"/>
                  </a:cubicBezTo>
                  <a:cubicBezTo>
                    <a:pt x="142" y="1015"/>
                    <a:pt x="163" y="1017"/>
                    <a:pt x="184" y="1017"/>
                  </a:cubicBezTo>
                  <a:cubicBezTo>
                    <a:pt x="227" y="1017"/>
                    <a:pt x="271" y="1008"/>
                    <a:pt x="313" y="999"/>
                  </a:cubicBezTo>
                  <a:cubicBezTo>
                    <a:pt x="627" y="931"/>
                    <a:pt x="940" y="865"/>
                    <a:pt x="1254" y="797"/>
                  </a:cubicBezTo>
                  <a:cubicBezTo>
                    <a:pt x="1495" y="745"/>
                    <a:pt x="1737" y="693"/>
                    <a:pt x="1969" y="606"/>
                  </a:cubicBezTo>
                  <a:cubicBezTo>
                    <a:pt x="2067" y="570"/>
                    <a:pt x="2167" y="526"/>
                    <a:pt x="2240" y="449"/>
                  </a:cubicBezTo>
                  <a:cubicBezTo>
                    <a:pt x="2373" y="312"/>
                    <a:pt x="2360" y="81"/>
                    <a:pt x="2161" y="13"/>
                  </a:cubicBezTo>
                  <a:cubicBezTo>
                    <a:pt x="2137" y="4"/>
                    <a:pt x="2112" y="1"/>
                    <a:pt x="208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336564" y="2968229"/>
              <a:ext cx="307672" cy="271960"/>
            </a:xfrm>
            <a:custGeom>
              <a:rect b="b" l="l" r="r" t="t"/>
              <a:pathLst>
                <a:path extrusionOk="0" h="1881" w="2128">
                  <a:moveTo>
                    <a:pt x="634" y="1"/>
                  </a:moveTo>
                  <a:cubicBezTo>
                    <a:pt x="617" y="1"/>
                    <a:pt x="600" y="2"/>
                    <a:pt x="583" y="5"/>
                  </a:cubicBezTo>
                  <a:cubicBezTo>
                    <a:pt x="515" y="17"/>
                    <a:pt x="449" y="60"/>
                    <a:pt x="428" y="125"/>
                  </a:cubicBezTo>
                  <a:cubicBezTo>
                    <a:pt x="394" y="228"/>
                    <a:pt x="483" y="334"/>
                    <a:pt x="582" y="375"/>
                  </a:cubicBezTo>
                  <a:cubicBezTo>
                    <a:pt x="682" y="415"/>
                    <a:pt x="793" y="412"/>
                    <a:pt x="898" y="437"/>
                  </a:cubicBezTo>
                  <a:cubicBezTo>
                    <a:pt x="994" y="460"/>
                    <a:pt x="1084" y="508"/>
                    <a:pt x="1157" y="575"/>
                  </a:cubicBezTo>
                  <a:cubicBezTo>
                    <a:pt x="1180" y="596"/>
                    <a:pt x="1203" y="621"/>
                    <a:pt x="1213" y="649"/>
                  </a:cubicBezTo>
                  <a:cubicBezTo>
                    <a:pt x="1225" y="679"/>
                    <a:pt x="1222" y="715"/>
                    <a:pt x="1201" y="738"/>
                  </a:cubicBezTo>
                  <a:cubicBezTo>
                    <a:pt x="1183" y="759"/>
                    <a:pt x="1156" y="765"/>
                    <a:pt x="1127" y="765"/>
                  </a:cubicBezTo>
                  <a:cubicBezTo>
                    <a:pt x="1109" y="765"/>
                    <a:pt x="1089" y="762"/>
                    <a:pt x="1070" y="759"/>
                  </a:cubicBezTo>
                  <a:cubicBezTo>
                    <a:pt x="942" y="737"/>
                    <a:pt x="811" y="721"/>
                    <a:pt x="680" y="712"/>
                  </a:cubicBezTo>
                  <a:cubicBezTo>
                    <a:pt x="635" y="709"/>
                    <a:pt x="589" y="707"/>
                    <a:pt x="543" y="707"/>
                  </a:cubicBezTo>
                  <a:cubicBezTo>
                    <a:pt x="377" y="707"/>
                    <a:pt x="211" y="733"/>
                    <a:pt x="80" y="830"/>
                  </a:cubicBezTo>
                  <a:cubicBezTo>
                    <a:pt x="39" y="861"/>
                    <a:pt x="0" y="904"/>
                    <a:pt x="0" y="955"/>
                  </a:cubicBezTo>
                  <a:cubicBezTo>
                    <a:pt x="0" y="1028"/>
                    <a:pt x="80" y="1076"/>
                    <a:pt x="152" y="1089"/>
                  </a:cubicBezTo>
                  <a:cubicBezTo>
                    <a:pt x="181" y="1094"/>
                    <a:pt x="210" y="1096"/>
                    <a:pt x="239" y="1096"/>
                  </a:cubicBezTo>
                  <a:cubicBezTo>
                    <a:pt x="352" y="1096"/>
                    <a:pt x="465" y="1063"/>
                    <a:pt x="578" y="1046"/>
                  </a:cubicBezTo>
                  <a:cubicBezTo>
                    <a:pt x="612" y="1041"/>
                    <a:pt x="646" y="1038"/>
                    <a:pt x="681" y="1038"/>
                  </a:cubicBezTo>
                  <a:cubicBezTo>
                    <a:pt x="795" y="1038"/>
                    <a:pt x="907" y="1069"/>
                    <a:pt x="973" y="1157"/>
                  </a:cubicBezTo>
                  <a:cubicBezTo>
                    <a:pt x="1032" y="1239"/>
                    <a:pt x="1047" y="1359"/>
                    <a:pt x="1137" y="1401"/>
                  </a:cubicBezTo>
                  <a:cubicBezTo>
                    <a:pt x="1157" y="1410"/>
                    <a:pt x="1178" y="1414"/>
                    <a:pt x="1198" y="1414"/>
                  </a:cubicBezTo>
                  <a:cubicBezTo>
                    <a:pt x="1265" y="1414"/>
                    <a:pt x="1334" y="1372"/>
                    <a:pt x="1392" y="1330"/>
                  </a:cubicBezTo>
                  <a:cubicBezTo>
                    <a:pt x="1418" y="1310"/>
                    <a:pt x="1450" y="1291"/>
                    <a:pt x="1480" y="1291"/>
                  </a:cubicBezTo>
                  <a:cubicBezTo>
                    <a:pt x="1492" y="1291"/>
                    <a:pt x="1503" y="1294"/>
                    <a:pt x="1513" y="1302"/>
                  </a:cubicBezTo>
                  <a:cubicBezTo>
                    <a:pt x="1551" y="1328"/>
                    <a:pt x="1540" y="1387"/>
                    <a:pt x="1516" y="1427"/>
                  </a:cubicBezTo>
                  <a:cubicBezTo>
                    <a:pt x="1461" y="1518"/>
                    <a:pt x="1368" y="1580"/>
                    <a:pt x="1309" y="1669"/>
                  </a:cubicBezTo>
                  <a:cubicBezTo>
                    <a:pt x="1288" y="1701"/>
                    <a:pt x="1273" y="1736"/>
                    <a:pt x="1272" y="1774"/>
                  </a:cubicBezTo>
                  <a:cubicBezTo>
                    <a:pt x="1269" y="1812"/>
                    <a:pt x="1287" y="1851"/>
                    <a:pt x="1320" y="1869"/>
                  </a:cubicBezTo>
                  <a:cubicBezTo>
                    <a:pt x="1333" y="1877"/>
                    <a:pt x="1348" y="1881"/>
                    <a:pt x="1363" y="1881"/>
                  </a:cubicBezTo>
                  <a:cubicBezTo>
                    <a:pt x="1406" y="1881"/>
                    <a:pt x="1451" y="1853"/>
                    <a:pt x="1483" y="1824"/>
                  </a:cubicBezTo>
                  <a:cubicBezTo>
                    <a:pt x="1666" y="1663"/>
                    <a:pt x="1753" y="1408"/>
                    <a:pt x="1949" y="1265"/>
                  </a:cubicBezTo>
                  <a:cubicBezTo>
                    <a:pt x="1994" y="1232"/>
                    <a:pt x="2043" y="1204"/>
                    <a:pt x="2076" y="1160"/>
                  </a:cubicBezTo>
                  <a:cubicBezTo>
                    <a:pt x="2127" y="1088"/>
                    <a:pt x="2118" y="988"/>
                    <a:pt x="2078" y="910"/>
                  </a:cubicBezTo>
                  <a:cubicBezTo>
                    <a:pt x="2031" y="820"/>
                    <a:pt x="1959" y="766"/>
                    <a:pt x="1877" y="711"/>
                  </a:cubicBezTo>
                  <a:cubicBezTo>
                    <a:pt x="1795" y="654"/>
                    <a:pt x="1725" y="568"/>
                    <a:pt x="1649" y="502"/>
                  </a:cubicBezTo>
                  <a:cubicBezTo>
                    <a:pt x="1487" y="365"/>
                    <a:pt x="1311" y="245"/>
                    <a:pt x="1122" y="152"/>
                  </a:cubicBezTo>
                  <a:cubicBezTo>
                    <a:pt x="1015" y="99"/>
                    <a:pt x="903" y="57"/>
                    <a:pt x="788" y="26"/>
                  </a:cubicBezTo>
                  <a:cubicBezTo>
                    <a:pt x="738" y="12"/>
                    <a:pt x="686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2" name="Google Shape;562;p36"/>
          <p:cNvGrpSpPr/>
          <p:nvPr/>
        </p:nvGrpSpPr>
        <p:grpSpPr>
          <a:xfrm rot="5400000">
            <a:off x="743132" y="4757967"/>
            <a:ext cx="197375" cy="243626"/>
            <a:chOff x="4628772" y="1035130"/>
            <a:chExt cx="55065" cy="67946"/>
          </a:xfrm>
        </p:grpSpPr>
        <p:sp>
          <p:nvSpPr>
            <p:cNvPr id="563" name="Google Shape;563;p36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6" name="Google Shape;566;p36"/>
          <p:cNvGrpSpPr/>
          <p:nvPr/>
        </p:nvGrpSpPr>
        <p:grpSpPr>
          <a:xfrm rot="7515731">
            <a:off x="7987518" y="233763"/>
            <a:ext cx="1063481" cy="1163673"/>
            <a:chOff x="1713087" y="1012313"/>
            <a:chExt cx="277349" cy="303478"/>
          </a:xfrm>
        </p:grpSpPr>
        <p:sp>
          <p:nvSpPr>
            <p:cNvPr id="567" name="Google Shape;567;p36"/>
            <p:cNvSpPr/>
            <p:nvPr/>
          </p:nvSpPr>
          <p:spPr>
            <a:xfrm>
              <a:off x="1836144" y="1115037"/>
              <a:ext cx="65692" cy="200755"/>
            </a:xfrm>
            <a:custGeom>
              <a:rect b="b" l="l" r="r" t="t"/>
              <a:pathLst>
                <a:path extrusionOk="0" h="4364" w="1428">
                  <a:moveTo>
                    <a:pt x="153" y="1"/>
                  </a:moveTo>
                  <a:cubicBezTo>
                    <a:pt x="153" y="1"/>
                    <a:pt x="1" y="4343"/>
                    <a:pt x="192" y="4363"/>
                  </a:cubicBezTo>
                  <a:cubicBezTo>
                    <a:pt x="192" y="4363"/>
                    <a:pt x="192" y="4363"/>
                    <a:pt x="192" y="4363"/>
                  </a:cubicBezTo>
                  <a:cubicBezTo>
                    <a:pt x="313" y="4363"/>
                    <a:pt x="1427" y="1227"/>
                    <a:pt x="1306" y="1034"/>
                  </a:cubicBezTo>
                  <a:cubicBezTo>
                    <a:pt x="1184" y="839"/>
                    <a:pt x="607" y="646"/>
                    <a:pt x="607" y="646"/>
                  </a:cubicBezTo>
                  <a:lnTo>
                    <a:pt x="661" y="5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1800400" y="1012313"/>
              <a:ext cx="92925" cy="112936"/>
            </a:xfrm>
            <a:custGeom>
              <a:rect b="b" l="l" r="r" t="t"/>
              <a:pathLst>
                <a:path extrusionOk="0" h="2455" w="2020">
                  <a:moveTo>
                    <a:pt x="1321" y="470"/>
                  </a:moveTo>
                  <a:cubicBezTo>
                    <a:pt x="1350" y="470"/>
                    <a:pt x="1371" y="474"/>
                    <a:pt x="1381" y="481"/>
                  </a:cubicBezTo>
                  <a:cubicBezTo>
                    <a:pt x="1456" y="529"/>
                    <a:pt x="1360" y="1476"/>
                    <a:pt x="1265" y="1508"/>
                  </a:cubicBezTo>
                  <a:cubicBezTo>
                    <a:pt x="1253" y="1512"/>
                    <a:pt x="1240" y="1514"/>
                    <a:pt x="1225" y="1514"/>
                  </a:cubicBezTo>
                  <a:cubicBezTo>
                    <a:pt x="1049" y="1514"/>
                    <a:pt x="685" y="1234"/>
                    <a:pt x="693" y="906"/>
                  </a:cubicBezTo>
                  <a:cubicBezTo>
                    <a:pt x="699" y="601"/>
                    <a:pt x="1148" y="470"/>
                    <a:pt x="1321" y="470"/>
                  </a:cubicBezTo>
                  <a:close/>
                  <a:moveTo>
                    <a:pt x="1375" y="0"/>
                  </a:moveTo>
                  <a:cubicBezTo>
                    <a:pt x="914" y="0"/>
                    <a:pt x="274" y="259"/>
                    <a:pt x="156" y="813"/>
                  </a:cubicBezTo>
                  <a:cubicBezTo>
                    <a:pt x="1" y="1538"/>
                    <a:pt x="632" y="1905"/>
                    <a:pt x="778" y="1979"/>
                  </a:cubicBezTo>
                  <a:cubicBezTo>
                    <a:pt x="796" y="1989"/>
                    <a:pt x="808" y="2008"/>
                    <a:pt x="808" y="2028"/>
                  </a:cubicBezTo>
                  <a:lnTo>
                    <a:pt x="820" y="2386"/>
                  </a:lnTo>
                  <a:cubicBezTo>
                    <a:pt x="821" y="2408"/>
                    <a:pt x="835" y="2429"/>
                    <a:pt x="854" y="2436"/>
                  </a:cubicBezTo>
                  <a:cubicBezTo>
                    <a:pt x="891" y="2449"/>
                    <a:pt x="944" y="2454"/>
                    <a:pt x="1005" y="2454"/>
                  </a:cubicBezTo>
                  <a:cubicBezTo>
                    <a:pt x="1173" y="2454"/>
                    <a:pt x="1400" y="2415"/>
                    <a:pt x="1486" y="2399"/>
                  </a:cubicBezTo>
                  <a:cubicBezTo>
                    <a:pt x="1507" y="2396"/>
                    <a:pt x="1524" y="2381"/>
                    <a:pt x="1530" y="2360"/>
                  </a:cubicBezTo>
                  <a:cubicBezTo>
                    <a:pt x="1598" y="2104"/>
                    <a:pt x="2019" y="502"/>
                    <a:pt x="1839" y="174"/>
                  </a:cubicBezTo>
                  <a:cubicBezTo>
                    <a:pt x="1776" y="59"/>
                    <a:pt x="1596" y="0"/>
                    <a:pt x="1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1713087" y="1119867"/>
              <a:ext cx="180560" cy="118088"/>
            </a:xfrm>
            <a:custGeom>
              <a:rect b="b" l="l" r="r" t="t"/>
              <a:pathLst>
                <a:path extrusionOk="0" h="2567" w="3925">
                  <a:moveTo>
                    <a:pt x="2469" y="1"/>
                  </a:moveTo>
                  <a:cubicBezTo>
                    <a:pt x="2228" y="1"/>
                    <a:pt x="0" y="2462"/>
                    <a:pt x="65" y="2558"/>
                  </a:cubicBezTo>
                  <a:cubicBezTo>
                    <a:pt x="69" y="2564"/>
                    <a:pt x="77" y="2567"/>
                    <a:pt x="89" y="2567"/>
                  </a:cubicBezTo>
                  <a:cubicBezTo>
                    <a:pt x="431" y="2567"/>
                    <a:pt x="3924" y="526"/>
                    <a:pt x="3924" y="526"/>
                  </a:cubicBezTo>
                  <a:lnTo>
                    <a:pt x="3638" y="104"/>
                  </a:lnTo>
                  <a:lnTo>
                    <a:pt x="3142" y="432"/>
                  </a:lnTo>
                  <a:cubicBezTo>
                    <a:pt x="3142" y="432"/>
                    <a:pt x="2699" y="15"/>
                    <a:pt x="2471" y="1"/>
                  </a:cubicBezTo>
                  <a:cubicBezTo>
                    <a:pt x="2470" y="1"/>
                    <a:pt x="2469" y="1"/>
                    <a:pt x="2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1751177" y="1151057"/>
              <a:ext cx="59849" cy="56905"/>
            </a:xfrm>
            <a:custGeom>
              <a:rect b="b" l="l" r="r" t="t"/>
              <a:pathLst>
                <a:path extrusionOk="0" h="1237" w="1301">
                  <a:moveTo>
                    <a:pt x="1220" y="0"/>
                  </a:moveTo>
                  <a:cubicBezTo>
                    <a:pt x="1209" y="0"/>
                    <a:pt x="1198" y="2"/>
                    <a:pt x="1187" y="6"/>
                  </a:cubicBezTo>
                  <a:cubicBezTo>
                    <a:pt x="1154" y="16"/>
                    <a:pt x="1127" y="40"/>
                    <a:pt x="1103" y="62"/>
                  </a:cubicBezTo>
                  <a:cubicBezTo>
                    <a:pt x="1011" y="144"/>
                    <a:pt x="920" y="225"/>
                    <a:pt x="831" y="309"/>
                  </a:cubicBezTo>
                  <a:cubicBezTo>
                    <a:pt x="666" y="462"/>
                    <a:pt x="504" y="621"/>
                    <a:pt x="346" y="783"/>
                  </a:cubicBezTo>
                  <a:cubicBezTo>
                    <a:pt x="269" y="861"/>
                    <a:pt x="197" y="943"/>
                    <a:pt x="119" y="1020"/>
                  </a:cubicBezTo>
                  <a:cubicBezTo>
                    <a:pt x="75" y="1063"/>
                    <a:pt x="0" y="1128"/>
                    <a:pt x="52" y="1195"/>
                  </a:cubicBezTo>
                  <a:cubicBezTo>
                    <a:pt x="73" y="1224"/>
                    <a:pt x="109" y="1237"/>
                    <a:pt x="144" y="1237"/>
                  </a:cubicBezTo>
                  <a:cubicBezTo>
                    <a:pt x="156" y="1237"/>
                    <a:pt x="168" y="1236"/>
                    <a:pt x="178" y="1233"/>
                  </a:cubicBezTo>
                  <a:cubicBezTo>
                    <a:pt x="225" y="1220"/>
                    <a:pt x="262" y="1192"/>
                    <a:pt x="299" y="1162"/>
                  </a:cubicBezTo>
                  <a:cubicBezTo>
                    <a:pt x="418" y="1063"/>
                    <a:pt x="524" y="950"/>
                    <a:pt x="629" y="837"/>
                  </a:cubicBezTo>
                  <a:cubicBezTo>
                    <a:pt x="832" y="619"/>
                    <a:pt x="1033" y="404"/>
                    <a:pt x="1235" y="188"/>
                  </a:cubicBezTo>
                  <a:cubicBezTo>
                    <a:pt x="1256" y="166"/>
                    <a:pt x="1278" y="142"/>
                    <a:pt x="1289" y="113"/>
                  </a:cubicBezTo>
                  <a:cubicBezTo>
                    <a:pt x="1299" y="84"/>
                    <a:pt x="1300" y="50"/>
                    <a:pt x="1280" y="25"/>
                  </a:cubicBezTo>
                  <a:cubicBezTo>
                    <a:pt x="1266" y="8"/>
                    <a:pt x="1243" y="0"/>
                    <a:pt x="122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1810106" y="1136474"/>
              <a:ext cx="16791" cy="13065"/>
            </a:xfrm>
            <a:custGeom>
              <a:rect b="b" l="l" r="r" t="t"/>
              <a:pathLst>
                <a:path extrusionOk="0" h="284" w="365">
                  <a:moveTo>
                    <a:pt x="205" y="0"/>
                  </a:moveTo>
                  <a:cubicBezTo>
                    <a:pt x="177" y="0"/>
                    <a:pt x="150" y="8"/>
                    <a:pt x="127" y="24"/>
                  </a:cubicBezTo>
                  <a:cubicBezTo>
                    <a:pt x="1" y="112"/>
                    <a:pt x="91" y="284"/>
                    <a:pt x="210" y="284"/>
                  </a:cubicBezTo>
                  <a:cubicBezTo>
                    <a:pt x="237" y="284"/>
                    <a:pt x="266" y="274"/>
                    <a:pt x="295" y="252"/>
                  </a:cubicBezTo>
                  <a:cubicBezTo>
                    <a:pt x="352" y="207"/>
                    <a:pt x="365" y="116"/>
                    <a:pt x="322" y="58"/>
                  </a:cubicBezTo>
                  <a:cubicBezTo>
                    <a:pt x="295" y="21"/>
                    <a:pt x="250" y="0"/>
                    <a:pt x="205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1869634" y="1055187"/>
              <a:ext cx="120803" cy="97893"/>
            </a:xfrm>
            <a:custGeom>
              <a:rect b="b" l="l" r="r" t="t"/>
              <a:pathLst>
                <a:path extrusionOk="0" h="2128" w="2626">
                  <a:moveTo>
                    <a:pt x="1624" y="551"/>
                  </a:moveTo>
                  <a:cubicBezTo>
                    <a:pt x="1627" y="551"/>
                    <a:pt x="1629" y="551"/>
                    <a:pt x="1632" y="552"/>
                  </a:cubicBezTo>
                  <a:cubicBezTo>
                    <a:pt x="1714" y="584"/>
                    <a:pt x="1970" y="1146"/>
                    <a:pt x="1687" y="1360"/>
                  </a:cubicBezTo>
                  <a:cubicBezTo>
                    <a:pt x="1592" y="1431"/>
                    <a:pt x="1474" y="1459"/>
                    <a:pt x="1357" y="1459"/>
                  </a:cubicBezTo>
                  <a:cubicBezTo>
                    <a:pt x="1124" y="1459"/>
                    <a:pt x="896" y="1348"/>
                    <a:pt x="865" y="1245"/>
                  </a:cubicBezTo>
                  <a:cubicBezTo>
                    <a:pt x="836" y="1149"/>
                    <a:pt x="1513" y="551"/>
                    <a:pt x="1624" y="551"/>
                  </a:cubicBezTo>
                  <a:close/>
                  <a:moveTo>
                    <a:pt x="1640" y="1"/>
                  </a:moveTo>
                  <a:cubicBezTo>
                    <a:pt x="1631" y="1"/>
                    <a:pt x="1623" y="1"/>
                    <a:pt x="1615" y="2"/>
                  </a:cubicBezTo>
                  <a:cubicBezTo>
                    <a:pt x="1244" y="46"/>
                    <a:pt x="185" y="1320"/>
                    <a:pt x="18" y="1524"/>
                  </a:cubicBezTo>
                  <a:cubicBezTo>
                    <a:pt x="3" y="1542"/>
                    <a:pt x="1" y="1565"/>
                    <a:pt x="9" y="1585"/>
                  </a:cubicBezTo>
                  <a:cubicBezTo>
                    <a:pt x="61" y="1692"/>
                    <a:pt x="227" y="2035"/>
                    <a:pt x="348" y="2119"/>
                  </a:cubicBezTo>
                  <a:cubicBezTo>
                    <a:pt x="356" y="2125"/>
                    <a:pt x="367" y="2128"/>
                    <a:pt x="377" y="2128"/>
                  </a:cubicBezTo>
                  <a:cubicBezTo>
                    <a:pt x="389" y="2128"/>
                    <a:pt x="400" y="2125"/>
                    <a:pt x="410" y="2119"/>
                  </a:cubicBezTo>
                  <a:lnTo>
                    <a:pt x="708" y="1920"/>
                  </a:lnTo>
                  <a:cubicBezTo>
                    <a:pt x="717" y="1913"/>
                    <a:pt x="728" y="1910"/>
                    <a:pt x="739" y="1910"/>
                  </a:cubicBezTo>
                  <a:cubicBezTo>
                    <a:pt x="748" y="1910"/>
                    <a:pt x="757" y="1912"/>
                    <a:pt x="765" y="1917"/>
                  </a:cubicBezTo>
                  <a:cubicBezTo>
                    <a:pt x="845" y="1957"/>
                    <a:pt x="1079" y="2064"/>
                    <a:pt x="1357" y="2064"/>
                  </a:cubicBezTo>
                  <a:cubicBezTo>
                    <a:pt x="1588" y="2064"/>
                    <a:pt x="1848" y="1990"/>
                    <a:pt x="2075" y="1742"/>
                  </a:cubicBezTo>
                  <a:cubicBezTo>
                    <a:pt x="2626" y="1134"/>
                    <a:pt x="2042" y="1"/>
                    <a:pt x="1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1845574" y="1146640"/>
              <a:ext cx="17665" cy="12329"/>
            </a:xfrm>
            <a:custGeom>
              <a:rect b="b" l="l" r="r" t="t"/>
              <a:pathLst>
                <a:path extrusionOk="0" h="268" w="384">
                  <a:moveTo>
                    <a:pt x="194" y="1"/>
                  </a:moveTo>
                  <a:cubicBezTo>
                    <a:pt x="84" y="1"/>
                    <a:pt x="0" y="160"/>
                    <a:pt x="114" y="242"/>
                  </a:cubicBezTo>
                  <a:cubicBezTo>
                    <a:pt x="139" y="260"/>
                    <a:pt x="165" y="267"/>
                    <a:pt x="189" y="267"/>
                  </a:cubicBezTo>
                  <a:cubicBezTo>
                    <a:pt x="299" y="267"/>
                    <a:pt x="383" y="108"/>
                    <a:pt x="268" y="26"/>
                  </a:cubicBezTo>
                  <a:cubicBezTo>
                    <a:pt x="243" y="8"/>
                    <a:pt x="218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1906344" y="1128239"/>
              <a:ext cx="39562" cy="13985"/>
            </a:xfrm>
            <a:custGeom>
              <a:rect b="b" l="l" r="r" t="t"/>
              <a:pathLst>
                <a:path extrusionOk="0" h="304" w="860">
                  <a:moveTo>
                    <a:pt x="116" y="0"/>
                  </a:moveTo>
                  <a:cubicBezTo>
                    <a:pt x="93" y="0"/>
                    <a:pt x="70" y="6"/>
                    <a:pt x="51" y="19"/>
                  </a:cubicBezTo>
                  <a:cubicBezTo>
                    <a:pt x="9" y="45"/>
                    <a:pt x="1" y="108"/>
                    <a:pt x="31" y="145"/>
                  </a:cubicBezTo>
                  <a:cubicBezTo>
                    <a:pt x="64" y="185"/>
                    <a:pt x="139" y="210"/>
                    <a:pt x="184" y="229"/>
                  </a:cubicBezTo>
                  <a:cubicBezTo>
                    <a:pt x="296" y="276"/>
                    <a:pt x="418" y="301"/>
                    <a:pt x="538" y="304"/>
                  </a:cubicBezTo>
                  <a:cubicBezTo>
                    <a:pt x="547" y="304"/>
                    <a:pt x="556" y="304"/>
                    <a:pt x="564" y="304"/>
                  </a:cubicBezTo>
                  <a:cubicBezTo>
                    <a:pt x="625" y="304"/>
                    <a:pt x="685" y="298"/>
                    <a:pt x="745" y="286"/>
                  </a:cubicBezTo>
                  <a:cubicBezTo>
                    <a:pt x="789" y="276"/>
                    <a:pt x="838" y="259"/>
                    <a:pt x="849" y="217"/>
                  </a:cubicBezTo>
                  <a:cubicBezTo>
                    <a:pt x="860" y="176"/>
                    <a:pt x="828" y="134"/>
                    <a:pt x="791" y="119"/>
                  </a:cubicBezTo>
                  <a:cubicBezTo>
                    <a:pt x="770" y="111"/>
                    <a:pt x="747" y="108"/>
                    <a:pt x="725" y="108"/>
                  </a:cubicBezTo>
                  <a:cubicBezTo>
                    <a:pt x="706" y="108"/>
                    <a:pt x="686" y="110"/>
                    <a:pt x="668" y="112"/>
                  </a:cubicBezTo>
                  <a:cubicBezTo>
                    <a:pt x="620" y="117"/>
                    <a:pt x="571" y="121"/>
                    <a:pt x="522" y="121"/>
                  </a:cubicBezTo>
                  <a:cubicBezTo>
                    <a:pt x="448" y="121"/>
                    <a:pt x="376" y="111"/>
                    <a:pt x="310" y="80"/>
                  </a:cubicBezTo>
                  <a:cubicBezTo>
                    <a:pt x="268" y="61"/>
                    <a:pt x="229" y="33"/>
                    <a:pt x="186" y="15"/>
                  </a:cubicBezTo>
                  <a:cubicBezTo>
                    <a:pt x="164" y="6"/>
                    <a:pt x="140" y="0"/>
                    <a:pt x="116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1946596" y="1128745"/>
              <a:ext cx="10029" cy="9339"/>
            </a:xfrm>
            <a:custGeom>
              <a:rect b="b" l="l" r="r" t="t"/>
              <a:pathLst>
                <a:path extrusionOk="0" h="203" w="218">
                  <a:moveTo>
                    <a:pt x="96" y="1"/>
                  </a:moveTo>
                  <a:cubicBezTo>
                    <a:pt x="93" y="1"/>
                    <a:pt x="89" y="1"/>
                    <a:pt x="85" y="1"/>
                  </a:cubicBezTo>
                  <a:cubicBezTo>
                    <a:pt x="59" y="4"/>
                    <a:pt x="33" y="18"/>
                    <a:pt x="19" y="40"/>
                  </a:cubicBezTo>
                  <a:cubicBezTo>
                    <a:pt x="0" y="72"/>
                    <a:pt x="8" y="116"/>
                    <a:pt x="29" y="145"/>
                  </a:cubicBezTo>
                  <a:cubicBezTo>
                    <a:pt x="48" y="174"/>
                    <a:pt x="80" y="202"/>
                    <a:pt x="115" y="202"/>
                  </a:cubicBezTo>
                  <a:cubicBezTo>
                    <a:pt x="120" y="202"/>
                    <a:pt x="125" y="202"/>
                    <a:pt x="130" y="200"/>
                  </a:cubicBezTo>
                  <a:cubicBezTo>
                    <a:pt x="181" y="187"/>
                    <a:pt x="217" y="129"/>
                    <a:pt x="203" y="79"/>
                  </a:cubicBezTo>
                  <a:cubicBezTo>
                    <a:pt x="196" y="56"/>
                    <a:pt x="182" y="37"/>
                    <a:pt x="162" y="23"/>
                  </a:cubicBezTo>
                  <a:cubicBezTo>
                    <a:pt x="144" y="10"/>
                    <a:pt x="121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"/>
          <p:cNvSpPr txBox="1"/>
          <p:nvPr>
            <p:ph hasCustomPrompt="1" type="title"/>
          </p:nvPr>
        </p:nvSpPr>
        <p:spPr>
          <a:xfrm rot="-255">
            <a:off x="2546641" y="959283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78" name="Google Shape;578;p37"/>
          <p:cNvSpPr txBox="1"/>
          <p:nvPr>
            <p:ph idx="1" type="subTitle"/>
          </p:nvPr>
        </p:nvSpPr>
        <p:spPr>
          <a:xfrm>
            <a:off x="2546641" y="1950613"/>
            <a:ext cx="4049700" cy="4452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37"/>
          <p:cNvSpPr txBox="1"/>
          <p:nvPr>
            <p:ph hasCustomPrompt="1" idx="2" type="title"/>
          </p:nvPr>
        </p:nvSpPr>
        <p:spPr>
          <a:xfrm>
            <a:off x="2546641" y="2737278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80" name="Google Shape;580;p37"/>
          <p:cNvSpPr txBox="1"/>
          <p:nvPr>
            <p:ph idx="3" type="subTitle"/>
          </p:nvPr>
        </p:nvSpPr>
        <p:spPr>
          <a:xfrm>
            <a:off x="2546641" y="3739163"/>
            <a:ext cx="4049700" cy="445200"/>
          </a:xfrm>
          <a:prstGeom prst="rect">
            <a:avLst/>
          </a:prstGeom>
          <a:ln cap="flat" cmpd="sng" w="1905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37"/>
          <p:cNvSpPr/>
          <p:nvPr/>
        </p:nvSpPr>
        <p:spPr>
          <a:xfrm rot="5400000">
            <a:off x="7047433" y="-909376"/>
            <a:ext cx="1202331" cy="2990828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7"/>
          <p:cNvSpPr/>
          <p:nvPr/>
        </p:nvSpPr>
        <p:spPr>
          <a:xfrm flipH="1" rot="-2150436">
            <a:off x="8320314" y="732344"/>
            <a:ext cx="1436262" cy="2409733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3" name="Google Shape;583;p37"/>
          <p:cNvGrpSpPr/>
          <p:nvPr/>
        </p:nvGrpSpPr>
        <p:grpSpPr>
          <a:xfrm rot="5400000">
            <a:off x="282682" y="238167"/>
            <a:ext cx="197375" cy="243626"/>
            <a:chOff x="4628772" y="1035130"/>
            <a:chExt cx="55065" cy="67946"/>
          </a:xfrm>
        </p:grpSpPr>
        <p:sp>
          <p:nvSpPr>
            <p:cNvPr id="584" name="Google Shape;584;p37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7" name="Google Shape;587;p37"/>
          <p:cNvSpPr/>
          <p:nvPr/>
        </p:nvSpPr>
        <p:spPr>
          <a:xfrm flipH="1">
            <a:off x="6707716" y="4336775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90" name="Google Shape;590;p38"/>
          <p:cNvSpPr txBox="1"/>
          <p:nvPr>
            <p:ph hasCustomPrompt="1" idx="2" type="title"/>
          </p:nvPr>
        </p:nvSpPr>
        <p:spPr>
          <a:xfrm rot="1974">
            <a:off x="6594070" y="1322523"/>
            <a:ext cx="10449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1" name="Google Shape;591;p38"/>
          <p:cNvSpPr txBox="1"/>
          <p:nvPr>
            <p:ph hasCustomPrompt="1" idx="3" type="title"/>
          </p:nvPr>
        </p:nvSpPr>
        <p:spPr>
          <a:xfrm>
            <a:off x="6594220" y="3017012"/>
            <a:ext cx="1044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2" name="Google Shape;592;p38"/>
          <p:cNvSpPr txBox="1"/>
          <p:nvPr>
            <p:ph hasCustomPrompt="1" idx="4" type="title"/>
          </p:nvPr>
        </p:nvSpPr>
        <p:spPr>
          <a:xfrm>
            <a:off x="1520506" y="1322223"/>
            <a:ext cx="1044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3" name="Google Shape;593;p38"/>
          <p:cNvSpPr txBox="1"/>
          <p:nvPr>
            <p:ph idx="5" type="title"/>
          </p:nvPr>
        </p:nvSpPr>
        <p:spPr>
          <a:xfrm>
            <a:off x="771406" y="1824287"/>
            <a:ext cx="179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4" name="Google Shape;594;p38"/>
          <p:cNvSpPr txBox="1"/>
          <p:nvPr>
            <p:ph idx="1" type="subTitle"/>
          </p:nvPr>
        </p:nvSpPr>
        <p:spPr>
          <a:xfrm>
            <a:off x="771556" y="2277926"/>
            <a:ext cx="1794000" cy="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38"/>
          <p:cNvSpPr txBox="1"/>
          <p:nvPr>
            <p:ph idx="6" type="title"/>
          </p:nvPr>
        </p:nvSpPr>
        <p:spPr>
          <a:xfrm>
            <a:off x="771406" y="3528376"/>
            <a:ext cx="179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6" name="Google Shape;596;p38"/>
          <p:cNvSpPr txBox="1"/>
          <p:nvPr>
            <p:ph idx="7" type="subTitle"/>
          </p:nvPr>
        </p:nvSpPr>
        <p:spPr>
          <a:xfrm>
            <a:off x="771556" y="3972081"/>
            <a:ext cx="17940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38"/>
          <p:cNvSpPr txBox="1"/>
          <p:nvPr>
            <p:ph idx="8" type="title"/>
          </p:nvPr>
        </p:nvSpPr>
        <p:spPr>
          <a:xfrm>
            <a:off x="6594220" y="3528363"/>
            <a:ext cx="179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8" name="Google Shape;598;p38"/>
          <p:cNvSpPr txBox="1"/>
          <p:nvPr>
            <p:ph idx="9" type="subTitle"/>
          </p:nvPr>
        </p:nvSpPr>
        <p:spPr>
          <a:xfrm>
            <a:off x="6594070" y="3971702"/>
            <a:ext cx="17940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38"/>
          <p:cNvSpPr txBox="1"/>
          <p:nvPr>
            <p:ph idx="13" type="title"/>
          </p:nvPr>
        </p:nvSpPr>
        <p:spPr>
          <a:xfrm>
            <a:off x="6594220" y="1824287"/>
            <a:ext cx="179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0" name="Google Shape;600;p38"/>
          <p:cNvSpPr txBox="1"/>
          <p:nvPr>
            <p:ph idx="14" type="subTitle"/>
          </p:nvPr>
        </p:nvSpPr>
        <p:spPr>
          <a:xfrm>
            <a:off x="6594070" y="2277926"/>
            <a:ext cx="1794000" cy="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38"/>
          <p:cNvSpPr txBox="1"/>
          <p:nvPr>
            <p:ph hasCustomPrompt="1" idx="15" type="title"/>
          </p:nvPr>
        </p:nvSpPr>
        <p:spPr>
          <a:xfrm rot="987">
            <a:off x="1520356" y="3016988"/>
            <a:ext cx="10452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2" name="Google Shape;602;p38"/>
          <p:cNvSpPr/>
          <p:nvPr/>
        </p:nvSpPr>
        <p:spPr>
          <a:xfrm flipH="1" rot="5400000">
            <a:off x="7634015" y="-205067"/>
            <a:ext cx="1304913" cy="1715065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8"/>
          <p:cNvSpPr/>
          <p:nvPr/>
        </p:nvSpPr>
        <p:spPr>
          <a:xfrm flipH="1" rot="1733383">
            <a:off x="-2115181" y="2666464"/>
            <a:ext cx="3887149" cy="4083622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4" name="Google Shape;604;p38"/>
          <p:cNvGrpSpPr/>
          <p:nvPr/>
        </p:nvGrpSpPr>
        <p:grpSpPr>
          <a:xfrm>
            <a:off x="-36555" y="3654276"/>
            <a:ext cx="756561" cy="727350"/>
            <a:chOff x="-672010" y="1560720"/>
            <a:chExt cx="808292" cy="777166"/>
          </a:xfrm>
        </p:grpSpPr>
        <p:sp>
          <p:nvSpPr>
            <p:cNvPr id="605" name="Google Shape;605;p38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1" name="Google Shape;611;p38"/>
          <p:cNvGrpSpPr/>
          <p:nvPr/>
        </p:nvGrpSpPr>
        <p:grpSpPr>
          <a:xfrm rot="-655314">
            <a:off x="8179550" y="976985"/>
            <a:ext cx="879045" cy="690072"/>
            <a:chOff x="5574445" y="3525154"/>
            <a:chExt cx="210507" cy="165241"/>
          </a:xfrm>
        </p:grpSpPr>
        <p:sp>
          <p:nvSpPr>
            <p:cNvPr id="612" name="Google Shape;612;p38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/>
          <p:nvPr>
            <p:ph type="ctrTitle"/>
          </p:nvPr>
        </p:nvSpPr>
        <p:spPr>
          <a:xfrm>
            <a:off x="720000" y="540000"/>
            <a:ext cx="31566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7" name="Google Shape;627;p39"/>
          <p:cNvSpPr txBox="1"/>
          <p:nvPr>
            <p:ph idx="1" type="subTitle"/>
          </p:nvPr>
        </p:nvSpPr>
        <p:spPr>
          <a:xfrm>
            <a:off x="720001" y="1614354"/>
            <a:ext cx="3156600" cy="1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8" name="Google Shape;628;p39"/>
          <p:cNvSpPr txBox="1"/>
          <p:nvPr>
            <p:ph idx="2" type="subTitle"/>
          </p:nvPr>
        </p:nvSpPr>
        <p:spPr>
          <a:xfrm rot="-917">
            <a:off x="5048251" y="4229848"/>
            <a:ext cx="3375600" cy="373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9" name="Google Shape;629;p39"/>
          <p:cNvSpPr/>
          <p:nvPr/>
        </p:nvSpPr>
        <p:spPr>
          <a:xfrm rot="9475045">
            <a:off x="-287864" y="3039853"/>
            <a:ext cx="4097133" cy="3828166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9"/>
          <p:cNvSpPr/>
          <p:nvPr/>
        </p:nvSpPr>
        <p:spPr>
          <a:xfrm rot="-229098">
            <a:off x="-396181" y="2950457"/>
            <a:ext cx="1436266" cy="2409739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31" name="Google Shape;631;p39"/>
          <p:cNvSpPr/>
          <p:nvPr/>
        </p:nvSpPr>
        <p:spPr>
          <a:xfrm rot="7818687">
            <a:off x="3538067" y="-1195355"/>
            <a:ext cx="1436260" cy="2409730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32" name="Google Shape;632;p39"/>
          <p:cNvSpPr txBox="1"/>
          <p:nvPr/>
        </p:nvSpPr>
        <p:spPr>
          <a:xfrm>
            <a:off x="5048250" y="3372625"/>
            <a:ext cx="3375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  <a:r>
              <a:rPr lang="en" sz="1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and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0"/>
          <p:cNvSpPr/>
          <p:nvPr/>
        </p:nvSpPr>
        <p:spPr>
          <a:xfrm flipH="1" rot="5400000">
            <a:off x="7413532" y="-235043"/>
            <a:ext cx="1495417" cy="1965518"/>
          </a:xfrm>
          <a:custGeom>
            <a:rect b="b" l="l" r="r" t="t"/>
            <a:pathLst>
              <a:path extrusionOk="0" h="28493" w="21679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5" name="Google Shape;635;p40"/>
          <p:cNvGrpSpPr/>
          <p:nvPr/>
        </p:nvGrpSpPr>
        <p:grpSpPr>
          <a:xfrm rot="5400000">
            <a:off x="8806282" y="1538967"/>
            <a:ext cx="197375" cy="243626"/>
            <a:chOff x="4628772" y="1035130"/>
            <a:chExt cx="55065" cy="67946"/>
          </a:xfrm>
        </p:grpSpPr>
        <p:sp>
          <p:nvSpPr>
            <p:cNvPr id="636" name="Google Shape;636;p40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0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p40"/>
          <p:cNvGrpSpPr/>
          <p:nvPr/>
        </p:nvGrpSpPr>
        <p:grpSpPr>
          <a:xfrm>
            <a:off x="7748398" y="896846"/>
            <a:ext cx="825687" cy="430501"/>
            <a:chOff x="5949825" y="4042682"/>
            <a:chExt cx="228172" cy="118962"/>
          </a:xfrm>
        </p:grpSpPr>
        <p:sp>
          <p:nvSpPr>
            <p:cNvPr id="640" name="Google Shape;640;p40"/>
            <p:cNvSpPr/>
            <p:nvPr/>
          </p:nvSpPr>
          <p:spPr>
            <a:xfrm>
              <a:off x="5981843" y="4042682"/>
              <a:ext cx="196155" cy="118870"/>
            </a:xfrm>
            <a:custGeom>
              <a:rect b="b" l="l" r="r" t="t"/>
              <a:pathLst>
                <a:path extrusionOk="0" h="2584" w="4264">
                  <a:moveTo>
                    <a:pt x="3581" y="1"/>
                  </a:moveTo>
                  <a:cubicBezTo>
                    <a:pt x="3510" y="1"/>
                    <a:pt x="3422" y="4"/>
                    <a:pt x="3320" y="10"/>
                  </a:cubicBezTo>
                  <a:cubicBezTo>
                    <a:pt x="3264" y="14"/>
                    <a:pt x="3203" y="18"/>
                    <a:pt x="3139" y="23"/>
                  </a:cubicBezTo>
                  <a:cubicBezTo>
                    <a:pt x="2536" y="72"/>
                    <a:pt x="1606" y="202"/>
                    <a:pt x="796" y="374"/>
                  </a:cubicBezTo>
                  <a:cubicBezTo>
                    <a:pt x="738" y="386"/>
                    <a:pt x="682" y="397"/>
                    <a:pt x="625" y="411"/>
                  </a:cubicBezTo>
                  <a:cubicBezTo>
                    <a:pt x="515" y="436"/>
                    <a:pt x="406" y="460"/>
                    <a:pt x="304" y="486"/>
                  </a:cubicBezTo>
                  <a:cubicBezTo>
                    <a:pt x="0" y="673"/>
                    <a:pt x="344" y="2434"/>
                    <a:pt x="626" y="2584"/>
                  </a:cubicBezTo>
                  <a:cubicBezTo>
                    <a:pt x="626" y="2584"/>
                    <a:pt x="782" y="2565"/>
                    <a:pt x="1038" y="2526"/>
                  </a:cubicBezTo>
                  <a:cubicBezTo>
                    <a:pt x="1091" y="2518"/>
                    <a:pt x="1150" y="2510"/>
                    <a:pt x="1213" y="2499"/>
                  </a:cubicBezTo>
                  <a:cubicBezTo>
                    <a:pt x="1786" y="2406"/>
                    <a:pt x="2689" y="2235"/>
                    <a:pt x="3516" y="1979"/>
                  </a:cubicBezTo>
                  <a:cubicBezTo>
                    <a:pt x="3577" y="1961"/>
                    <a:pt x="3635" y="1941"/>
                    <a:pt x="3694" y="1921"/>
                  </a:cubicBezTo>
                  <a:cubicBezTo>
                    <a:pt x="3807" y="1884"/>
                    <a:pt x="3918" y="1845"/>
                    <a:pt x="4027" y="1804"/>
                  </a:cubicBezTo>
                  <a:cubicBezTo>
                    <a:pt x="4264" y="1670"/>
                    <a:pt x="3971" y="23"/>
                    <a:pt x="3674" y="3"/>
                  </a:cubicBezTo>
                  <a:cubicBezTo>
                    <a:pt x="3648" y="2"/>
                    <a:pt x="3616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0"/>
            <p:cNvSpPr/>
            <p:nvPr/>
          </p:nvSpPr>
          <p:spPr>
            <a:xfrm>
              <a:off x="5980647" y="4065039"/>
              <a:ext cx="41862" cy="96605"/>
            </a:xfrm>
            <a:custGeom>
              <a:rect b="b" l="l" r="r" t="t"/>
              <a:pathLst>
                <a:path extrusionOk="0" h="2100" w="910">
                  <a:moveTo>
                    <a:pt x="341" y="1"/>
                  </a:moveTo>
                  <a:cubicBezTo>
                    <a:pt x="337" y="1"/>
                    <a:pt x="333" y="1"/>
                    <a:pt x="330" y="2"/>
                  </a:cubicBezTo>
                  <a:cubicBezTo>
                    <a:pt x="0" y="80"/>
                    <a:pt x="401" y="2100"/>
                    <a:pt x="644" y="2100"/>
                  </a:cubicBezTo>
                  <a:cubicBezTo>
                    <a:pt x="647" y="2100"/>
                    <a:pt x="650" y="2100"/>
                    <a:pt x="652" y="2099"/>
                  </a:cubicBezTo>
                  <a:cubicBezTo>
                    <a:pt x="909" y="2048"/>
                    <a:pt x="597" y="1"/>
                    <a:pt x="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0"/>
            <p:cNvSpPr/>
            <p:nvPr/>
          </p:nvSpPr>
          <p:spPr>
            <a:xfrm>
              <a:off x="5949825" y="4081876"/>
              <a:ext cx="64404" cy="66014"/>
            </a:xfrm>
            <a:custGeom>
              <a:rect b="b" l="l" r="r" t="t"/>
              <a:pathLst>
                <a:path extrusionOk="0" h="1435" w="1400">
                  <a:moveTo>
                    <a:pt x="958" y="1"/>
                  </a:moveTo>
                  <a:cubicBezTo>
                    <a:pt x="778" y="31"/>
                    <a:pt x="1" y="710"/>
                    <a:pt x="71" y="938"/>
                  </a:cubicBezTo>
                  <a:cubicBezTo>
                    <a:pt x="136" y="1153"/>
                    <a:pt x="942" y="1435"/>
                    <a:pt x="1193" y="1435"/>
                  </a:cubicBezTo>
                  <a:cubicBezTo>
                    <a:pt x="1211" y="1435"/>
                    <a:pt x="1226" y="1433"/>
                    <a:pt x="1238" y="1430"/>
                  </a:cubicBezTo>
                  <a:cubicBezTo>
                    <a:pt x="1400" y="1317"/>
                    <a:pt x="1232" y="39"/>
                    <a:pt x="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6010641" y="4059887"/>
              <a:ext cx="32800" cy="99043"/>
            </a:xfrm>
            <a:custGeom>
              <a:rect b="b" l="l" r="r" t="t"/>
              <a:pathLst>
                <a:path extrusionOk="0" h="2153" w="713">
                  <a:moveTo>
                    <a:pt x="171" y="0"/>
                  </a:moveTo>
                  <a:cubicBezTo>
                    <a:pt x="113" y="12"/>
                    <a:pt x="57" y="23"/>
                    <a:pt x="0" y="37"/>
                  </a:cubicBezTo>
                  <a:cubicBezTo>
                    <a:pt x="334" y="690"/>
                    <a:pt x="558" y="1424"/>
                    <a:pt x="412" y="2152"/>
                  </a:cubicBezTo>
                  <a:cubicBezTo>
                    <a:pt x="465" y="2144"/>
                    <a:pt x="524" y="2136"/>
                    <a:pt x="587" y="2125"/>
                  </a:cubicBezTo>
                  <a:cubicBezTo>
                    <a:pt x="713" y="1394"/>
                    <a:pt x="502" y="66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6126199" y="4043096"/>
              <a:ext cx="29580" cy="90625"/>
            </a:xfrm>
            <a:custGeom>
              <a:rect b="b" l="l" r="r" t="t"/>
              <a:pathLst>
                <a:path extrusionOk="0" h="1970" w="643">
                  <a:moveTo>
                    <a:pt x="182" y="1"/>
                  </a:moveTo>
                  <a:cubicBezTo>
                    <a:pt x="126" y="5"/>
                    <a:pt x="65" y="9"/>
                    <a:pt x="1" y="14"/>
                  </a:cubicBezTo>
                  <a:cubicBezTo>
                    <a:pt x="299" y="624"/>
                    <a:pt x="491" y="1298"/>
                    <a:pt x="377" y="1970"/>
                  </a:cubicBezTo>
                  <a:cubicBezTo>
                    <a:pt x="437" y="1951"/>
                    <a:pt x="496" y="1932"/>
                    <a:pt x="555" y="1912"/>
                  </a:cubicBezTo>
                  <a:cubicBezTo>
                    <a:pt x="643" y="1256"/>
                    <a:pt x="466" y="60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6050847" y="4078656"/>
              <a:ext cx="85749" cy="30270"/>
            </a:xfrm>
            <a:custGeom>
              <a:rect b="b" l="l" r="r" t="t"/>
              <a:pathLst>
                <a:path extrusionOk="0" h="658" w="1864">
                  <a:moveTo>
                    <a:pt x="1267" y="0"/>
                  </a:moveTo>
                  <a:cubicBezTo>
                    <a:pt x="744" y="0"/>
                    <a:pt x="0" y="306"/>
                    <a:pt x="69" y="519"/>
                  </a:cubicBezTo>
                  <a:cubicBezTo>
                    <a:pt x="101" y="615"/>
                    <a:pt x="303" y="658"/>
                    <a:pt x="556" y="658"/>
                  </a:cubicBezTo>
                  <a:cubicBezTo>
                    <a:pt x="1094" y="658"/>
                    <a:pt x="1863" y="467"/>
                    <a:pt x="1733" y="192"/>
                  </a:cubicBezTo>
                  <a:cubicBezTo>
                    <a:pt x="1668" y="54"/>
                    <a:pt x="1487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6096021" y="4050916"/>
              <a:ext cx="58147" cy="14583"/>
            </a:xfrm>
            <a:custGeom>
              <a:rect b="b" l="l" r="r" t="t"/>
              <a:pathLst>
                <a:path extrusionOk="0" h="317" w="1264">
                  <a:moveTo>
                    <a:pt x="1102" y="0"/>
                  </a:moveTo>
                  <a:cubicBezTo>
                    <a:pt x="992" y="0"/>
                    <a:pt x="882" y="3"/>
                    <a:pt x="772" y="12"/>
                  </a:cubicBezTo>
                  <a:cubicBezTo>
                    <a:pt x="552" y="24"/>
                    <a:pt x="333" y="56"/>
                    <a:pt x="118" y="101"/>
                  </a:cubicBezTo>
                  <a:cubicBezTo>
                    <a:pt x="84" y="107"/>
                    <a:pt x="48" y="117"/>
                    <a:pt x="24" y="143"/>
                  </a:cubicBezTo>
                  <a:cubicBezTo>
                    <a:pt x="1" y="169"/>
                    <a:pt x="0" y="216"/>
                    <a:pt x="30" y="233"/>
                  </a:cubicBezTo>
                  <a:cubicBezTo>
                    <a:pt x="40" y="238"/>
                    <a:pt x="53" y="239"/>
                    <a:pt x="64" y="241"/>
                  </a:cubicBezTo>
                  <a:cubicBezTo>
                    <a:pt x="364" y="264"/>
                    <a:pt x="662" y="289"/>
                    <a:pt x="962" y="312"/>
                  </a:cubicBezTo>
                  <a:cubicBezTo>
                    <a:pt x="987" y="315"/>
                    <a:pt x="1013" y="316"/>
                    <a:pt x="1039" y="316"/>
                  </a:cubicBezTo>
                  <a:cubicBezTo>
                    <a:pt x="1099" y="316"/>
                    <a:pt x="1159" y="307"/>
                    <a:pt x="1205" y="268"/>
                  </a:cubicBezTo>
                  <a:cubicBezTo>
                    <a:pt x="1242" y="234"/>
                    <a:pt x="1263" y="181"/>
                    <a:pt x="1258" y="131"/>
                  </a:cubicBezTo>
                  <a:cubicBezTo>
                    <a:pt x="1248" y="40"/>
                    <a:pt x="1184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7" name="Google Shape;647;p40"/>
          <p:cNvSpPr/>
          <p:nvPr/>
        </p:nvSpPr>
        <p:spPr>
          <a:xfrm flipH="1" rot="-6055849">
            <a:off x="-1024906" y="3562181"/>
            <a:ext cx="2355312" cy="1579234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0"/>
          <p:cNvSpPr/>
          <p:nvPr/>
        </p:nvSpPr>
        <p:spPr>
          <a:xfrm flipH="1" rot="1078194">
            <a:off x="212043" y="307309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0"/>
          <p:cNvSpPr/>
          <p:nvPr/>
        </p:nvSpPr>
        <p:spPr>
          <a:xfrm flipH="1" rot="1905330">
            <a:off x="4308280" y="4370113"/>
            <a:ext cx="3627548" cy="1873482"/>
          </a:xfrm>
          <a:custGeom>
            <a:rect b="b" l="l" r="r" t="t"/>
            <a:pathLst>
              <a:path extrusionOk="0" h="28522" w="55226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0" name="Google Shape;650;p40"/>
          <p:cNvGrpSpPr/>
          <p:nvPr/>
        </p:nvGrpSpPr>
        <p:grpSpPr>
          <a:xfrm>
            <a:off x="5559252" y="4441563"/>
            <a:ext cx="437595" cy="564294"/>
            <a:chOff x="2493658" y="2240764"/>
            <a:chExt cx="119929" cy="154660"/>
          </a:xfrm>
        </p:grpSpPr>
        <p:sp>
          <p:nvSpPr>
            <p:cNvPr id="651" name="Google Shape;651;p40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0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>
            <p:ph idx="1" type="subTitle"/>
          </p:nvPr>
        </p:nvSpPr>
        <p:spPr>
          <a:xfrm>
            <a:off x="1420775" y="2908750"/>
            <a:ext cx="2792100" cy="11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2" type="subTitle"/>
          </p:nvPr>
        </p:nvSpPr>
        <p:spPr>
          <a:xfrm>
            <a:off x="4930499" y="2908750"/>
            <a:ext cx="2792100" cy="11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3" type="title"/>
          </p:nvPr>
        </p:nvSpPr>
        <p:spPr>
          <a:xfrm>
            <a:off x="1420925" y="2453535"/>
            <a:ext cx="2792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5"/>
          <p:cNvSpPr txBox="1"/>
          <p:nvPr>
            <p:ph idx="4" type="title"/>
          </p:nvPr>
        </p:nvSpPr>
        <p:spPr>
          <a:xfrm>
            <a:off x="4930656" y="2453525"/>
            <a:ext cx="2792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" name="Google Shape;47;p5"/>
          <p:cNvSpPr/>
          <p:nvPr/>
        </p:nvSpPr>
        <p:spPr>
          <a:xfrm rot="10800000">
            <a:off x="-722191" y="3457317"/>
            <a:ext cx="3074863" cy="2873006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 rot="-8323445">
            <a:off x="8265812" y="2746137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8149395" y="4772004"/>
            <a:ext cx="197375" cy="243626"/>
            <a:chOff x="4628772" y="1035130"/>
            <a:chExt cx="55065" cy="67946"/>
          </a:xfrm>
        </p:grpSpPr>
        <p:sp>
          <p:nvSpPr>
            <p:cNvPr id="50" name="Google Shape;50;p5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" name="Google Shape;53;p5"/>
          <p:cNvGrpSpPr/>
          <p:nvPr/>
        </p:nvGrpSpPr>
        <p:grpSpPr>
          <a:xfrm rot="5400000">
            <a:off x="138532" y="3659117"/>
            <a:ext cx="197375" cy="243626"/>
            <a:chOff x="4628772" y="1035130"/>
            <a:chExt cx="55065" cy="67946"/>
          </a:xfrm>
        </p:grpSpPr>
        <p:sp>
          <p:nvSpPr>
            <p:cNvPr id="54" name="Google Shape;54;p5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5"/>
          <p:cNvSpPr/>
          <p:nvPr/>
        </p:nvSpPr>
        <p:spPr>
          <a:xfrm rot="-1078194">
            <a:off x="1216618" y="451869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57786" y="-983650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 rot="7515731">
            <a:off x="8132756" y="1219838"/>
            <a:ext cx="1063481" cy="1163673"/>
            <a:chOff x="1713087" y="1012313"/>
            <a:chExt cx="277349" cy="303478"/>
          </a:xfrm>
        </p:grpSpPr>
        <p:sp>
          <p:nvSpPr>
            <p:cNvPr id="60" name="Google Shape;60;p5"/>
            <p:cNvSpPr/>
            <p:nvPr/>
          </p:nvSpPr>
          <p:spPr>
            <a:xfrm>
              <a:off x="1836144" y="1115037"/>
              <a:ext cx="65692" cy="200755"/>
            </a:xfrm>
            <a:custGeom>
              <a:rect b="b" l="l" r="r" t="t"/>
              <a:pathLst>
                <a:path extrusionOk="0" h="4364" w="1428">
                  <a:moveTo>
                    <a:pt x="153" y="1"/>
                  </a:moveTo>
                  <a:cubicBezTo>
                    <a:pt x="153" y="1"/>
                    <a:pt x="1" y="4343"/>
                    <a:pt x="192" y="4363"/>
                  </a:cubicBezTo>
                  <a:cubicBezTo>
                    <a:pt x="192" y="4363"/>
                    <a:pt x="192" y="4363"/>
                    <a:pt x="192" y="4363"/>
                  </a:cubicBezTo>
                  <a:cubicBezTo>
                    <a:pt x="313" y="4363"/>
                    <a:pt x="1427" y="1227"/>
                    <a:pt x="1306" y="1034"/>
                  </a:cubicBezTo>
                  <a:cubicBezTo>
                    <a:pt x="1184" y="839"/>
                    <a:pt x="607" y="646"/>
                    <a:pt x="607" y="646"/>
                  </a:cubicBezTo>
                  <a:lnTo>
                    <a:pt x="661" y="5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800400" y="1012313"/>
              <a:ext cx="92925" cy="112936"/>
            </a:xfrm>
            <a:custGeom>
              <a:rect b="b" l="l" r="r" t="t"/>
              <a:pathLst>
                <a:path extrusionOk="0" h="2455" w="2020">
                  <a:moveTo>
                    <a:pt x="1321" y="470"/>
                  </a:moveTo>
                  <a:cubicBezTo>
                    <a:pt x="1350" y="470"/>
                    <a:pt x="1371" y="474"/>
                    <a:pt x="1381" y="481"/>
                  </a:cubicBezTo>
                  <a:cubicBezTo>
                    <a:pt x="1456" y="529"/>
                    <a:pt x="1360" y="1476"/>
                    <a:pt x="1265" y="1508"/>
                  </a:cubicBezTo>
                  <a:cubicBezTo>
                    <a:pt x="1253" y="1512"/>
                    <a:pt x="1240" y="1514"/>
                    <a:pt x="1225" y="1514"/>
                  </a:cubicBezTo>
                  <a:cubicBezTo>
                    <a:pt x="1049" y="1514"/>
                    <a:pt x="685" y="1234"/>
                    <a:pt x="693" y="906"/>
                  </a:cubicBezTo>
                  <a:cubicBezTo>
                    <a:pt x="699" y="601"/>
                    <a:pt x="1148" y="470"/>
                    <a:pt x="1321" y="470"/>
                  </a:cubicBezTo>
                  <a:close/>
                  <a:moveTo>
                    <a:pt x="1375" y="0"/>
                  </a:moveTo>
                  <a:cubicBezTo>
                    <a:pt x="914" y="0"/>
                    <a:pt x="274" y="259"/>
                    <a:pt x="156" y="813"/>
                  </a:cubicBezTo>
                  <a:cubicBezTo>
                    <a:pt x="1" y="1538"/>
                    <a:pt x="632" y="1905"/>
                    <a:pt x="778" y="1979"/>
                  </a:cubicBezTo>
                  <a:cubicBezTo>
                    <a:pt x="796" y="1989"/>
                    <a:pt x="808" y="2008"/>
                    <a:pt x="808" y="2028"/>
                  </a:cubicBezTo>
                  <a:lnTo>
                    <a:pt x="820" y="2386"/>
                  </a:lnTo>
                  <a:cubicBezTo>
                    <a:pt x="821" y="2408"/>
                    <a:pt x="835" y="2429"/>
                    <a:pt x="854" y="2436"/>
                  </a:cubicBezTo>
                  <a:cubicBezTo>
                    <a:pt x="891" y="2449"/>
                    <a:pt x="944" y="2454"/>
                    <a:pt x="1005" y="2454"/>
                  </a:cubicBezTo>
                  <a:cubicBezTo>
                    <a:pt x="1173" y="2454"/>
                    <a:pt x="1400" y="2415"/>
                    <a:pt x="1486" y="2399"/>
                  </a:cubicBezTo>
                  <a:cubicBezTo>
                    <a:pt x="1507" y="2396"/>
                    <a:pt x="1524" y="2381"/>
                    <a:pt x="1530" y="2360"/>
                  </a:cubicBezTo>
                  <a:cubicBezTo>
                    <a:pt x="1598" y="2104"/>
                    <a:pt x="2019" y="502"/>
                    <a:pt x="1839" y="174"/>
                  </a:cubicBezTo>
                  <a:cubicBezTo>
                    <a:pt x="1776" y="59"/>
                    <a:pt x="1596" y="0"/>
                    <a:pt x="1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713087" y="1119867"/>
              <a:ext cx="180560" cy="118088"/>
            </a:xfrm>
            <a:custGeom>
              <a:rect b="b" l="l" r="r" t="t"/>
              <a:pathLst>
                <a:path extrusionOk="0" h="2567" w="3925">
                  <a:moveTo>
                    <a:pt x="2469" y="1"/>
                  </a:moveTo>
                  <a:cubicBezTo>
                    <a:pt x="2228" y="1"/>
                    <a:pt x="0" y="2462"/>
                    <a:pt x="65" y="2558"/>
                  </a:cubicBezTo>
                  <a:cubicBezTo>
                    <a:pt x="69" y="2564"/>
                    <a:pt x="77" y="2567"/>
                    <a:pt x="89" y="2567"/>
                  </a:cubicBezTo>
                  <a:cubicBezTo>
                    <a:pt x="431" y="2567"/>
                    <a:pt x="3924" y="526"/>
                    <a:pt x="3924" y="526"/>
                  </a:cubicBezTo>
                  <a:lnTo>
                    <a:pt x="3638" y="104"/>
                  </a:lnTo>
                  <a:lnTo>
                    <a:pt x="3142" y="432"/>
                  </a:lnTo>
                  <a:cubicBezTo>
                    <a:pt x="3142" y="432"/>
                    <a:pt x="2699" y="15"/>
                    <a:pt x="2471" y="1"/>
                  </a:cubicBezTo>
                  <a:cubicBezTo>
                    <a:pt x="2470" y="1"/>
                    <a:pt x="2469" y="1"/>
                    <a:pt x="2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751177" y="1151057"/>
              <a:ext cx="59849" cy="56905"/>
            </a:xfrm>
            <a:custGeom>
              <a:rect b="b" l="l" r="r" t="t"/>
              <a:pathLst>
                <a:path extrusionOk="0" h="1237" w="1301">
                  <a:moveTo>
                    <a:pt x="1220" y="0"/>
                  </a:moveTo>
                  <a:cubicBezTo>
                    <a:pt x="1209" y="0"/>
                    <a:pt x="1198" y="2"/>
                    <a:pt x="1187" y="6"/>
                  </a:cubicBezTo>
                  <a:cubicBezTo>
                    <a:pt x="1154" y="16"/>
                    <a:pt x="1127" y="40"/>
                    <a:pt x="1103" y="62"/>
                  </a:cubicBezTo>
                  <a:cubicBezTo>
                    <a:pt x="1011" y="144"/>
                    <a:pt x="920" y="225"/>
                    <a:pt x="831" y="309"/>
                  </a:cubicBezTo>
                  <a:cubicBezTo>
                    <a:pt x="666" y="462"/>
                    <a:pt x="504" y="621"/>
                    <a:pt x="346" y="783"/>
                  </a:cubicBezTo>
                  <a:cubicBezTo>
                    <a:pt x="269" y="861"/>
                    <a:pt x="197" y="943"/>
                    <a:pt x="119" y="1020"/>
                  </a:cubicBezTo>
                  <a:cubicBezTo>
                    <a:pt x="75" y="1063"/>
                    <a:pt x="0" y="1128"/>
                    <a:pt x="52" y="1195"/>
                  </a:cubicBezTo>
                  <a:cubicBezTo>
                    <a:pt x="73" y="1224"/>
                    <a:pt x="109" y="1237"/>
                    <a:pt x="144" y="1237"/>
                  </a:cubicBezTo>
                  <a:cubicBezTo>
                    <a:pt x="156" y="1237"/>
                    <a:pt x="168" y="1236"/>
                    <a:pt x="178" y="1233"/>
                  </a:cubicBezTo>
                  <a:cubicBezTo>
                    <a:pt x="225" y="1220"/>
                    <a:pt x="262" y="1192"/>
                    <a:pt x="299" y="1162"/>
                  </a:cubicBezTo>
                  <a:cubicBezTo>
                    <a:pt x="418" y="1063"/>
                    <a:pt x="524" y="950"/>
                    <a:pt x="629" y="837"/>
                  </a:cubicBezTo>
                  <a:cubicBezTo>
                    <a:pt x="832" y="619"/>
                    <a:pt x="1033" y="404"/>
                    <a:pt x="1235" y="188"/>
                  </a:cubicBezTo>
                  <a:cubicBezTo>
                    <a:pt x="1256" y="166"/>
                    <a:pt x="1278" y="142"/>
                    <a:pt x="1289" y="113"/>
                  </a:cubicBezTo>
                  <a:cubicBezTo>
                    <a:pt x="1299" y="84"/>
                    <a:pt x="1300" y="50"/>
                    <a:pt x="1280" y="25"/>
                  </a:cubicBezTo>
                  <a:cubicBezTo>
                    <a:pt x="1266" y="8"/>
                    <a:pt x="1243" y="0"/>
                    <a:pt x="122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810106" y="1136474"/>
              <a:ext cx="16791" cy="13065"/>
            </a:xfrm>
            <a:custGeom>
              <a:rect b="b" l="l" r="r" t="t"/>
              <a:pathLst>
                <a:path extrusionOk="0" h="284" w="365">
                  <a:moveTo>
                    <a:pt x="205" y="0"/>
                  </a:moveTo>
                  <a:cubicBezTo>
                    <a:pt x="177" y="0"/>
                    <a:pt x="150" y="8"/>
                    <a:pt x="127" y="24"/>
                  </a:cubicBezTo>
                  <a:cubicBezTo>
                    <a:pt x="1" y="112"/>
                    <a:pt x="91" y="284"/>
                    <a:pt x="210" y="284"/>
                  </a:cubicBezTo>
                  <a:cubicBezTo>
                    <a:pt x="237" y="284"/>
                    <a:pt x="266" y="274"/>
                    <a:pt x="295" y="252"/>
                  </a:cubicBezTo>
                  <a:cubicBezTo>
                    <a:pt x="352" y="207"/>
                    <a:pt x="365" y="116"/>
                    <a:pt x="322" y="58"/>
                  </a:cubicBezTo>
                  <a:cubicBezTo>
                    <a:pt x="295" y="21"/>
                    <a:pt x="250" y="0"/>
                    <a:pt x="205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869634" y="1055187"/>
              <a:ext cx="120803" cy="97893"/>
            </a:xfrm>
            <a:custGeom>
              <a:rect b="b" l="l" r="r" t="t"/>
              <a:pathLst>
                <a:path extrusionOk="0" h="2128" w="2626">
                  <a:moveTo>
                    <a:pt x="1624" y="551"/>
                  </a:moveTo>
                  <a:cubicBezTo>
                    <a:pt x="1627" y="551"/>
                    <a:pt x="1629" y="551"/>
                    <a:pt x="1632" y="552"/>
                  </a:cubicBezTo>
                  <a:cubicBezTo>
                    <a:pt x="1714" y="584"/>
                    <a:pt x="1970" y="1146"/>
                    <a:pt x="1687" y="1360"/>
                  </a:cubicBezTo>
                  <a:cubicBezTo>
                    <a:pt x="1592" y="1431"/>
                    <a:pt x="1474" y="1459"/>
                    <a:pt x="1357" y="1459"/>
                  </a:cubicBezTo>
                  <a:cubicBezTo>
                    <a:pt x="1124" y="1459"/>
                    <a:pt x="896" y="1348"/>
                    <a:pt x="865" y="1245"/>
                  </a:cubicBezTo>
                  <a:cubicBezTo>
                    <a:pt x="836" y="1149"/>
                    <a:pt x="1513" y="551"/>
                    <a:pt x="1624" y="551"/>
                  </a:cubicBezTo>
                  <a:close/>
                  <a:moveTo>
                    <a:pt x="1640" y="1"/>
                  </a:moveTo>
                  <a:cubicBezTo>
                    <a:pt x="1631" y="1"/>
                    <a:pt x="1623" y="1"/>
                    <a:pt x="1615" y="2"/>
                  </a:cubicBezTo>
                  <a:cubicBezTo>
                    <a:pt x="1244" y="46"/>
                    <a:pt x="185" y="1320"/>
                    <a:pt x="18" y="1524"/>
                  </a:cubicBezTo>
                  <a:cubicBezTo>
                    <a:pt x="3" y="1542"/>
                    <a:pt x="1" y="1565"/>
                    <a:pt x="9" y="1585"/>
                  </a:cubicBezTo>
                  <a:cubicBezTo>
                    <a:pt x="61" y="1692"/>
                    <a:pt x="227" y="2035"/>
                    <a:pt x="348" y="2119"/>
                  </a:cubicBezTo>
                  <a:cubicBezTo>
                    <a:pt x="356" y="2125"/>
                    <a:pt x="367" y="2128"/>
                    <a:pt x="377" y="2128"/>
                  </a:cubicBezTo>
                  <a:cubicBezTo>
                    <a:pt x="389" y="2128"/>
                    <a:pt x="400" y="2125"/>
                    <a:pt x="410" y="2119"/>
                  </a:cubicBezTo>
                  <a:lnTo>
                    <a:pt x="708" y="1920"/>
                  </a:lnTo>
                  <a:cubicBezTo>
                    <a:pt x="717" y="1913"/>
                    <a:pt x="728" y="1910"/>
                    <a:pt x="739" y="1910"/>
                  </a:cubicBezTo>
                  <a:cubicBezTo>
                    <a:pt x="748" y="1910"/>
                    <a:pt x="757" y="1912"/>
                    <a:pt x="765" y="1917"/>
                  </a:cubicBezTo>
                  <a:cubicBezTo>
                    <a:pt x="845" y="1957"/>
                    <a:pt x="1079" y="2064"/>
                    <a:pt x="1357" y="2064"/>
                  </a:cubicBezTo>
                  <a:cubicBezTo>
                    <a:pt x="1588" y="2064"/>
                    <a:pt x="1848" y="1990"/>
                    <a:pt x="2075" y="1742"/>
                  </a:cubicBezTo>
                  <a:cubicBezTo>
                    <a:pt x="2626" y="1134"/>
                    <a:pt x="2042" y="1"/>
                    <a:pt x="1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845574" y="1146640"/>
              <a:ext cx="17665" cy="12329"/>
            </a:xfrm>
            <a:custGeom>
              <a:rect b="b" l="l" r="r" t="t"/>
              <a:pathLst>
                <a:path extrusionOk="0" h="268" w="384">
                  <a:moveTo>
                    <a:pt x="194" y="1"/>
                  </a:moveTo>
                  <a:cubicBezTo>
                    <a:pt x="84" y="1"/>
                    <a:pt x="0" y="160"/>
                    <a:pt x="114" y="242"/>
                  </a:cubicBezTo>
                  <a:cubicBezTo>
                    <a:pt x="139" y="260"/>
                    <a:pt x="165" y="267"/>
                    <a:pt x="189" y="267"/>
                  </a:cubicBezTo>
                  <a:cubicBezTo>
                    <a:pt x="299" y="267"/>
                    <a:pt x="383" y="108"/>
                    <a:pt x="268" y="26"/>
                  </a:cubicBezTo>
                  <a:cubicBezTo>
                    <a:pt x="243" y="8"/>
                    <a:pt x="218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906344" y="1128239"/>
              <a:ext cx="39562" cy="13985"/>
            </a:xfrm>
            <a:custGeom>
              <a:rect b="b" l="l" r="r" t="t"/>
              <a:pathLst>
                <a:path extrusionOk="0" h="304" w="860">
                  <a:moveTo>
                    <a:pt x="116" y="0"/>
                  </a:moveTo>
                  <a:cubicBezTo>
                    <a:pt x="93" y="0"/>
                    <a:pt x="70" y="6"/>
                    <a:pt x="51" y="19"/>
                  </a:cubicBezTo>
                  <a:cubicBezTo>
                    <a:pt x="9" y="45"/>
                    <a:pt x="1" y="108"/>
                    <a:pt x="31" y="145"/>
                  </a:cubicBezTo>
                  <a:cubicBezTo>
                    <a:pt x="64" y="185"/>
                    <a:pt x="139" y="210"/>
                    <a:pt x="184" y="229"/>
                  </a:cubicBezTo>
                  <a:cubicBezTo>
                    <a:pt x="296" y="276"/>
                    <a:pt x="418" y="301"/>
                    <a:pt x="538" y="304"/>
                  </a:cubicBezTo>
                  <a:cubicBezTo>
                    <a:pt x="547" y="304"/>
                    <a:pt x="556" y="304"/>
                    <a:pt x="564" y="304"/>
                  </a:cubicBezTo>
                  <a:cubicBezTo>
                    <a:pt x="625" y="304"/>
                    <a:pt x="685" y="298"/>
                    <a:pt x="745" y="286"/>
                  </a:cubicBezTo>
                  <a:cubicBezTo>
                    <a:pt x="789" y="276"/>
                    <a:pt x="838" y="259"/>
                    <a:pt x="849" y="217"/>
                  </a:cubicBezTo>
                  <a:cubicBezTo>
                    <a:pt x="860" y="176"/>
                    <a:pt x="828" y="134"/>
                    <a:pt x="791" y="119"/>
                  </a:cubicBezTo>
                  <a:cubicBezTo>
                    <a:pt x="770" y="111"/>
                    <a:pt x="747" y="108"/>
                    <a:pt x="725" y="108"/>
                  </a:cubicBezTo>
                  <a:cubicBezTo>
                    <a:pt x="706" y="108"/>
                    <a:pt x="686" y="110"/>
                    <a:pt x="668" y="112"/>
                  </a:cubicBezTo>
                  <a:cubicBezTo>
                    <a:pt x="620" y="117"/>
                    <a:pt x="571" y="121"/>
                    <a:pt x="522" y="121"/>
                  </a:cubicBezTo>
                  <a:cubicBezTo>
                    <a:pt x="448" y="121"/>
                    <a:pt x="376" y="111"/>
                    <a:pt x="310" y="80"/>
                  </a:cubicBezTo>
                  <a:cubicBezTo>
                    <a:pt x="268" y="61"/>
                    <a:pt x="229" y="33"/>
                    <a:pt x="186" y="15"/>
                  </a:cubicBezTo>
                  <a:cubicBezTo>
                    <a:pt x="164" y="6"/>
                    <a:pt x="140" y="0"/>
                    <a:pt x="116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946596" y="1128745"/>
              <a:ext cx="10029" cy="9339"/>
            </a:xfrm>
            <a:custGeom>
              <a:rect b="b" l="l" r="r" t="t"/>
              <a:pathLst>
                <a:path extrusionOk="0" h="203" w="218">
                  <a:moveTo>
                    <a:pt x="96" y="1"/>
                  </a:moveTo>
                  <a:cubicBezTo>
                    <a:pt x="93" y="1"/>
                    <a:pt x="89" y="1"/>
                    <a:pt x="85" y="1"/>
                  </a:cubicBezTo>
                  <a:cubicBezTo>
                    <a:pt x="59" y="4"/>
                    <a:pt x="33" y="18"/>
                    <a:pt x="19" y="40"/>
                  </a:cubicBezTo>
                  <a:cubicBezTo>
                    <a:pt x="0" y="72"/>
                    <a:pt x="8" y="116"/>
                    <a:pt x="29" y="145"/>
                  </a:cubicBezTo>
                  <a:cubicBezTo>
                    <a:pt x="48" y="174"/>
                    <a:pt x="80" y="202"/>
                    <a:pt x="115" y="202"/>
                  </a:cubicBezTo>
                  <a:cubicBezTo>
                    <a:pt x="120" y="202"/>
                    <a:pt x="125" y="202"/>
                    <a:pt x="130" y="200"/>
                  </a:cubicBezTo>
                  <a:cubicBezTo>
                    <a:pt x="181" y="187"/>
                    <a:pt x="217" y="129"/>
                    <a:pt x="203" y="79"/>
                  </a:cubicBezTo>
                  <a:cubicBezTo>
                    <a:pt x="196" y="56"/>
                    <a:pt x="182" y="37"/>
                    <a:pt x="162" y="23"/>
                  </a:cubicBezTo>
                  <a:cubicBezTo>
                    <a:pt x="144" y="10"/>
                    <a:pt x="121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" name="Google Shape;69;p5"/>
          <p:cNvGrpSpPr/>
          <p:nvPr/>
        </p:nvGrpSpPr>
        <p:grpSpPr>
          <a:xfrm>
            <a:off x="8511283" y="223908"/>
            <a:ext cx="430868" cy="430481"/>
            <a:chOff x="4994215" y="1488761"/>
            <a:chExt cx="138744" cy="138606"/>
          </a:xfrm>
        </p:grpSpPr>
        <p:sp>
          <p:nvSpPr>
            <p:cNvPr id="70" name="Google Shape;70;p5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1"/>
          <p:cNvSpPr/>
          <p:nvPr/>
        </p:nvSpPr>
        <p:spPr>
          <a:xfrm flipH="1" rot="-6913860">
            <a:off x="6440145" y="-1145472"/>
            <a:ext cx="3267502" cy="3757724"/>
          </a:xfrm>
          <a:custGeom>
            <a:rect b="b" l="l" r="r" t="t"/>
            <a:pathLst>
              <a:path extrusionOk="0" h="9712" w="8445">
                <a:moveTo>
                  <a:pt x="5241" y="0"/>
                </a:moveTo>
                <a:cubicBezTo>
                  <a:pt x="4791" y="0"/>
                  <a:pt x="4345" y="224"/>
                  <a:pt x="4006" y="770"/>
                </a:cubicBezTo>
                <a:cubicBezTo>
                  <a:pt x="3727" y="1219"/>
                  <a:pt x="3738" y="2366"/>
                  <a:pt x="3121" y="2454"/>
                </a:cubicBezTo>
                <a:cubicBezTo>
                  <a:pt x="3080" y="2460"/>
                  <a:pt x="3039" y="2463"/>
                  <a:pt x="2998" y="2463"/>
                </a:cubicBezTo>
                <a:cubicBezTo>
                  <a:pt x="2795" y="2463"/>
                  <a:pt x="2591" y="2404"/>
                  <a:pt x="2387" y="2380"/>
                </a:cubicBezTo>
                <a:cubicBezTo>
                  <a:pt x="2321" y="2372"/>
                  <a:pt x="2254" y="2368"/>
                  <a:pt x="2188" y="2368"/>
                </a:cubicBezTo>
                <a:cubicBezTo>
                  <a:pt x="1462" y="2368"/>
                  <a:pt x="760" y="2830"/>
                  <a:pt x="412" y="3474"/>
                </a:cubicBezTo>
                <a:cubicBezTo>
                  <a:pt x="78" y="4090"/>
                  <a:pt x="0" y="4950"/>
                  <a:pt x="260" y="5608"/>
                </a:cubicBezTo>
                <a:cubicBezTo>
                  <a:pt x="497" y="6214"/>
                  <a:pt x="1120" y="6574"/>
                  <a:pt x="1660" y="6883"/>
                </a:cubicBezTo>
                <a:cubicBezTo>
                  <a:pt x="2260" y="7225"/>
                  <a:pt x="2532" y="7599"/>
                  <a:pt x="2830" y="8223"/>
                </a:cubicBezTo>
                <a:cubicBezTo>
                  <a:pt x="3047" y="8680"/>
                  <a:pt x="3351" y="9080"/>
                  <a:pt x="3793" y="9339"/>
                </a:cubicBezTo>
                <a:cubicBezTo>
                  <a:pt x="4254" y="9609"/>
                  <a:pt x="4789" y="9712"/>
                  <a:pt x="5320" y="9712"/>
                </a:cubicBezTo>
                <a:cubicBezTo>
                  <a:pt x="5466" y="9712"/>
                  <a:pt x="5611" y="9704"/>
                  <a:pt x="5755" y="9690"/>
                </a:cubicBezTo>
                <a:cubicBezTo>
                  <a:pt x="6580" y="9608"/>
                  <a:pt x="7405" y="9186"/>
                  <a:pt x="7908" y="8519"/>
                </a:cubicBezTo>
                <a:cubicBezTo>
                  <a:pt x="8077" y="8295"/>
                  <a:pt x="8209" y="8045"/>
                  <a:pt x="8295" y="7769"/>
                </a:cubicBezTo>
                <a:cubicBezTo>
                  <a:pt x="8444" y="7284"/>
                  <a:pt x="8197" y="6994"/>
                  <a:pt x="7878" y="6663"/>
                </a:cubicBezTo>
                <a:cubicBezTo>
                  <a:pt x="7516" y="6290"/>
                  <a:pt x="7159" y="5874"/>
                  <a:pt x="6934" y="5401"/>
                </a:cubicBezTo>
                <a:cubicBezTo>
                  <a:pt x="6445" y="4376"/>
                  <a:pt x="7096" y="3288"/>
                  <a:pt x="7171" y="2250"/>
                </a:cubicBezTo>
                <a:cubicBezTo>
                  <a:pt x="7253" y="1098"/>
                  <a:pt x="6237" y="0"/>
                  <a:pt x="52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41"/>
          <p:cNvSpPr/>
          <p:nvPr/>
        </p:nvSpPr>
        <p:spPr>
          <a:xfrm rot="923765">
            <a:off x="2418577" y="-694729"/>
            <a:ext cx="2512830" cy="168486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8" name="Google Shape;658;p41"/>
          <p:cNvGrpSpPr/>
          <p:nvPr/>
        </p:nvGrpSpPr>
        <p:grpSpPr>
          <a:xfrm flipH="1" rot="4138391">
            <a:off x="7509819" y="1358534"/>
            <a:ext cx="1299850" cy="1341530"/>
            <a:chOff x="-856173" y="3008347"/>
            <a:chExt cx="1299868" cy="1341548"/>
          </a:xfrm>
        </p:grpSpPr>
        <p:sp>
          <p:nvSpPr>
            <p:cNvPr id="659" name="Google Shape;659;p41"/>
            <p:cNvSpPr/>
            <p:nvPr/>
          </p:nvSpPr>
          <p:spPr>
            <a:xfrm>
              <a:off x="-856173" y="3008347"/>
              <a:ext cx="1299868" cy="1341548"/>
            </a:xfrm>
            <a:custGeom>
              <a:rect b="b" l="l" r="r" t="t"/>
              <a:pathLst>
                <a:path extrusionOk="0" h="14999" w="14533">
                  <a:moveTo>
                    <a:pt x="7999" y="0"/>
                  </a:moveTo>
                  <a:cubicBezTo>
                    <a:pt x="7993" y="0"/>
                    <a:pt x="7987" y="0"/>
                    <a:pt x="7981" y="0"/>
                  </a:cubicBezTo>
                  <a:cubicBezTo>
                    <a:pt x="7981" y="0"/>
                    <a:pt x="1813" y="4079"/>
                    <a:pt x="64" y="7838"/>
                  </a:cubicBezTo>
                  <a:cubicBezTo>
                    <a:pt x="0" y="7976"/>
                    <a:pt x="15" y="8138"/>
                    <a:pt x="101" y="8264"/>
                  </a:cubicBezTo>
                  <a:cubicBezTo>
                    <a:pt x="695" y="9133"/>
                    <a:pt x="3121" y="12619"/>
                    <a:pt x="5476" y="14878"/>
                  </a:cubicBezTo>
                  <a:cubicBezTo>
                    <a:pt x="5557" y="14955"/>
                    <a:pt x="5664" y="14999"/>
                    <a:pt x="5775" y="14999"/>
                  </a:cubicBezTo>
                  <a:cubicBezTo>
                    <a:pt x="5785" y="14999"/>
                    <a:pt x="5795" y="14998"/>
                    <a:pt x="5805" y="14998"/>
                  </a:cubicBezTo>
                  <a:lnTo>
                    <a:pt x="6877" y="14928"/>
                  </a:lnTo>
                  <a:cubicBezTo>
                    <a:pt x="6877" y="14928"/>
                    <a:pt x="8862" y="11186"/>
                    <a:pt x="12331" y="8787"/>
                  </a:cubicBezTo>
                  <a:cubicBezTo>
                    <a:pt x="12331" y="8787"/>
                    <a:pt x="12502" y="8852"/>
                    <a:pt x="12771" y="8852"/>
                  </a:cubicBezTo>
                  <a:cubicBezTo>
                    <a:pt x="13187" y="8852"/>
                    <a:pt x="13837" y="8697"/>
                    <a:pt x="14454" y="7909"/>
                  </a:cubicBezTo>
                  <a:cubicBezTo>
                    <a:pt x="14525" y="7818"/>
                    <a:pt x="14532" y="7692"/>
                    <a:pt x="14470" y="7595"/>
                  </a:cubicBezTo>
                  <a:lnTo>
                    <a:pt x="10081" y="786"/>
                  </a:lnTo>
                  <a:cubicBezTo>
                    <a:pt x="10081" y="786"/>
                    <a:pt x="8833" y="0"/>
                    <a:pt x="79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1"/>
            <p:cNvSpPr/>
            <p:nvPr/>
          </p:nvSpPr>
          <p:spPr>
            <a:xfrm>
              <a:off x="-167373" y="3264153"/>
              <a:ext cx="194716" cy="275393"/>
            </a:xfrm>
            <a:custGeom>
              <a:rect b="b" l="l" r="r" t="t"/>
              <a:pathLst>
                <a:path extrusionOk="0" h="3079" w="2177">
                  <a:moveTo>
                    <a:pt x="164" y="1"/>
                  </a:moveTo>
                  <a:cubicBezTo>
                    <a:pt x="123" y="1"/>
                    <a:pt x="83" y="13"/>
                    <a:pt x="54" y="42"/>
                  </a:cubicBezTo>
                  <a:cubicBezTo>
                    <a:pt x="10" y="84"/>
                    <a:pt x="1" y="152"/>
                    <a:pt x="12" y="210"/>
                  </a:cubicBezTo>
                  <a:cubicBezTo>
                    <a:pt x="24" y="270"/>
                    <a:pt x="55" y="323"/>
                    <a:pt x="85" y="376"/>
                  </a:cubicBezTo>
                  <a:cubicBezTo>
                    <a:pt x="591" y="1249"/>
                    <a:pt x="1100" y="2124"/>
                    <a:pt x="1706" y="2930"/>
                  </a:cubicBezTo>
                  <a:cubicBezTo>
                    <a:pt x="1762" y="3005"/>
                    <a:pt x="1831" y="3079"/>
                    <a:pt x="1923" y="3079"/>
                  </a:cubicBezTo>
                  <a:cubicBezTo>
                    <a:pt x="1940" y="3079"/>
                    <a:pt x="1957" y="3077"/>
                    <a:pt x="1975" y="3072"/>
                  </a:cubicBezTo>
                  <a:cubicBezTo>
                    <a:pt x="2051" y="3050"/>
                    <a:pt x="2133" y="2971"/>
                    <a:pt x="2149" y="2889"/>
                  </a:cubicBezTo>
                  <a:cubicBezTo>
                    <a:pt x="2177" y="2738"/>
                    <a:pt x="1977" y="2537"/>
                    <a:pt x="1903" y="2423"/>
                  </a:cubicBezTo>
                  <a:cubicBezTo>
                    <a:pt x="1590" y="1953"/>
                    <a:pt x="1280" y="1482"/>
                    <a:pt x="969" y="1013"/>
                  </a:cubicBezTo>
                  <a:cubicBezTo>
                    <a:pt x="792" y="745"/>
                    <a:pt x="615" y="479"/>
                    <a:pt x="440" y="212"/>
                  </a:cubicBezTo>
                  <a:cubicBezTo>
                    <a:pt x="395" y="144"/>
                    <a:pt x="348" y="75"/>
                    <a:pt x="279" y="33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1"/>
            <p:cNvSpPr/>
            <p:nvPr/>
          </p:nvSpPr>
          <p:spPr>
            <a:xfrm>
              <a:off x="-127750" y="3214333"/>
              <a:ext cx="354997" cy="537192"/>
            </a:xfrm>
            <a:custGeom>
              <a:rect b="b" l="l" r="r" t="t"/>
              <a:pathLst>
                <a:path extrusionOk="0" h="6006" w="3969">
                  <a:moveTo>
                    <a:pt x="93" y="1"/>
                  </a:moveTo>
                  <a:lnTo>
                    <a:pt x="1" y="59"/>
                  </a:lnTo>
                  <a:cubicBezTo>
                    <a:pt x="2060" y="3300"/>
                    <a:pt x="3860" y="5979"/>
                    <a:pt x="3879" y="6005"/>
                  </a:cubicBezTo>
                  <a:lnTo>
                    <a:pt x="3969" y="5943"/>
                  </a:lnTo>
                  <a:cubicBezTo>
                    <a:pt x="3951" y="5917"/>
                    <a:pt x="2152" y="3240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1"/>
            <p:cNvSpPr/>
            <p:nvPr/>
          </p:nvSpPr>
          <p:spPr>
            <a:xfrm>
              <a:off x="-856084" y="3008347"/>
              <a:ext cx="901759" cy="1341548"/>
            </a:xfrm>
            <a:custGeom>
              <a:rect b="b" l="l" r="r" t="t"/>
              <a:pathLst>
                <a:path extrusionOk="0" h="14999" w="10082">
                  <a:moveTo>
                    <a:pt x="7999" y="0"/>
                  </a:moveTo>
                  <a:cubicBezTo>
                    <a:pt x="7993" y="0"/>
                    <a:pt x="7987" y="0"/>
                    <a:pt x="7981" y="0"/>
                  </a:cubicBezTo>
                  <a:cubicBezTo>
                    <a:pt x="7981" y="0"/>
                    <a:pt x="1815" y="4079"/>
                    <a:pt x="65" y="7838"/>
                  </a:cubicBezTo>
                  <a:cubicBezTo>
                    <a:pt x="0" y="7976"/>
                    <a:pt x="15" y="8138"/>
                    <a:pt x="102" y="8264"/>
                  </a:cubicBezTo>
                  <a:cubicBezTo>
                    <a:pt x="694" y="9133"/>
                    <a:pt x="3122" y="12619"/>
                    <a:pt x="5475" y="14878"/>
                  </a:cubicBezTo>
                  <a:cubicBezTo>
                    <a:pt x="5556" y="14955"/>
                    <a:pt x="5663" y="14999"/>
                    <a:pt x="5774" y="14999"/>
                  </a:cubicBezTo>
                  <a:cubicBezTo>
                    <a:pt x="5784" y="14999"/>
                    <a:pt x="5794" y="14998"/>
                    <a:pt x="5804" y="14998"/>
                  </a:cubicBezTo>
                  <a:lnTo>
                    <a:pt x="6876" y="14928"/>
                  </a:lnTo>
                  <a:cubicBezTo>
                    <a:pt x="2959" y="11026"/>
                    <a:pt x="1495" y="8048"/>
                    <a:pt x="1495" y="8048"/>
                  </a:cubicBezTo>
                  <a:cubicBezTo>
                    <a:pt x="4241" y="3769"/>
                    <a:pt x="7827" y="1662"/>
                    <a:pt x="7827" y="1662"/>
                  </a:cubicBezTo>
                  <a:cubicBezTo>
                    <a:pt x="8000" y="1795"/>
                    <a:pt x="8185" y="1850"/>
                    <a:pt x="8373" y="1850"/>
                  </a:cubicBezTo>
                  <a:cubicBezTo>
                    <a:pt x="9203" y="1850"/>
                    <a:pt x="10081" y="786"/>
                    <a:pt x="10081" y="786"/>
                  </a:cubicBezTo>
                  <a:cubicBezTo>
                    <a:pt x="10081" y="786"/>
                    <a:pt x="8833" y="0"/>
                    <a:pt x="79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-63708" y="3200201"/>
              <a:ext cx="431292" cy="503025"/>
            </a:xfrm>
            <a:custGeom>
              <a:rect b="b" l="l" r="r" t="t"/>
              <a:pathLst>
                <a:path extrusionOk="0" h="5624" w="4822">
                  <a:moveTo>
                    <a:pt x="1564" y="1"/>
                  </a:moveTo>
                  <a:cubicBezTo>
                    <a:pt x="1548" y="1"/>
                    <a:pt x="1532" y="6"/>
                    <a:pt x="1520" y="17"/>
                  </a:cubicBezTo>
                  <a:cubicBezTo>
                    <a:pt x="1338" y="174"/>
                    <a:pt x="762" y="629"/>
                    <a:pt x="211" y="629"/>
                  </a:cubicBezTo>
                  <a:cubicBezTo>
                    <a:pt x="173" y="629"/>
                    <a:pt x="136" y="627"/>
                    <a:pt x="98" y="623"/>
                  </a:cubicBezTo>
                  <a:cubicBezTo>
                    <a:pt x="95" y="622"/>
                    <a:pt x="92" y="622"/>
                    <a:pt x="89" y="622"/>
                  </a:cubicBezTo>
                  <a:cubicBezTo>
                    <a:pt x="35" y="622"/>
                    <a:pt x="1" y="681"/>
                    <a:pt x="31" y="727"/>
                  </a:cubicBezTo>
                  <a:lnTo>
                    <a:pt x="3268" y="5568"/>
                  </a:lnTo>
                  <a:cubicBezTo>
                    <a:pt x="3278" y="5583"/>
                    <a:pt x="3294" y="5593"/>
                    <a:pt x="3312" y="5598"/>
                  </a:cubicBezTo>
                  <a:cubicBezTo>
                    <a:pt x="3360" y="5607"/>
                    <a:pt x="3466" y="5624"/>
                    <a:pt x="3606" y="5624"/>
                  </a:cubicBezTo>
                  <a:cubicBezTo>
                    <a:pt x="3925" y="5624"/>
                    <a:pt x="4420" y="5536"/>
                    <a:pt x="4802" y="5072"/>
                  </a:cubicBezTo>
                  <a:cubicBezTo>
                    <a:pt x="4820" y="5050"/>
                    <a:pt x="4822" y="5017"/>
                    <a:pt x="4806" y="4992"/>
                  </a:cubicBezTo>
                  <a:lnTo>
                    <a:pt x="1622" y="33"/>
                  </a:lnTo>
                  <a:cubicBezTo>
                    <a:pt x="1609" y="12"/>
                    <a:pt x="1586" y="1"/>
                    <a:pt x="1564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-316653" y="3340805"/>
              <a:ext cx="137563" cy="150979"/>
            </a:xfrm>
            <a:custGeom>
              <a:rect b="b" l="l" r="r" t="t"/>
              <a:pathLst>
                <a:path extrusionOk="0" h="1688" w="1538">
                  <a:moveTo>
                    <a:pt x="828" y="1"/>
                  </a:moveTo>
                  <a:cubicBezTo>
                    <a:pt x="828" y="1"/>
                    <a:pt x="828" y="1"/>
                    <a:pt x="827" y="1"/>
                  </a:cubicBezTo>
                  <a:cubicBezTo>
                    <a:pt x="682" y="2"/>
                    <a:pt x="0" y="574"/>
                    <a:pt x="38" y="817"/>
                  </a:cubicBezTo>
                  <a:cubicBezTo>
                    <a:pt x="74" y="1058"/>
                    <a:pt x="584" y="1688"/>
                    <a:pt x="711" y="1688"/>
                  </a:cubicBezTo>
                  <a:cubicBezTo>
                    <a:pt x="712" y="1688"/>
                    <a:pt x="713" y="1688"/>
                    <a:pt x="713" y="1688"/>
                  </a:cubicBezTo>
                  <a:cubicBezTo>
                    <a:pt x="836" y="1682"/>
                    <a:pt x="1462" y="1164"/>
                    <a:pt x="1500" y="1019"/>
                  </a:cubicBezTo>
                  <a:cubicBezTo>
                    <a:pt x="1538" y="874"/>
                    <a:pt x="925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1"/>
            <p:cNvSpPr/>
            <p:nvPr/>
          </p:nvSpPr>
          <p:spPr>
            <a:xfrm>
              <a:off x="-413073" y="3439997"/>
              <a:ext cx="137652" cy="151068"/>
            </a:xfrm>
            <a:custGeom>
              <a:rect b="b" l="l" r="r" t="t"/>
              <a:pathLst>
                <a:path extrusionOk="0" h="1689" w="1539">
                  <a:moveTo>
                    <a:pt x="828" y="1"/>
                  </a:moveTo>
                  <a:cubicBezTo>
                    <a:pt x="828" y="1"/>
                    <a:pt x="828" y="1"/>
                    <a:pt x="828" y="1"/>
                  </a:cubicBezTo>
                  <a:cubicBezTo>
                    <a:pt x="682" y="2"/>
                    <a:pt x="0" y="574"/>
                    <a:pt x="38" y="818"/>
                  </a:cubicBezTo>
                  <a:cubicBezTo>
                    <a:pt x="77" y="1059"/>
                    <a:pt x="586" y="1688"/>
                    <a:pt x="712" y="1688"/>
                  </a:cubicBezTo>
                  <a:cubicBezTo>
                    <a:pt x="712" y="1688"/>
                    <a:pt x="713" y="1688"/>
                    <a:pt x="714" y="1688"/>
                  </a:cubicBezTo>
                  <a:cubicBezTo>
                    <a:pt x="837" y="1682"/>
                    <a:pt x="1462" y="1164"/>
                    <a:pt x="1501" y="1019"/>
                  </a:cubicBezTo>
                  <a:cubicBezTo>
                    <a:pt x="1539" y="874"/>
                    <a:pt x="926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1"/>
            <p:cNvSpPr/>
            <p:nvPr/>
          </p:nvSpPr>
          <p:spPr>
            <a:xfrm>
              <a:off x="-505825" y="3543392"/>
              <a:ext cx="137563" cy="151068"/>
            </a:xfrm>
            <a:custGeom>
              <a:rect b="b" l="l" r="r" t="t"/>
              <a:pathLst>
                <a:path extrusionOk="0" h="1689" w="1538">
                  <a:moveTo>
                    <a:pt x="828" y="1"/>
                  </a:moveTo>
                  <a:cubicBezTo>
                    <a:pt x="828" y="1"/>
                    <a:pt x="828" y="1"/>
                    <a:pt x="828" y="1"/>
                  </a:cubicBezTo>
                  <a:cubicBezTo>
                    <a:pt x="682" y="2"/>
                    <a:pt x="0" y="574"/>
                    <a:pt x="38" y="818"/>
                  </a:cubicBezTo>
                  <a:cubicBezTo>
                    <a:pt x="75" y="1059"/>
                    <a:pt x="586" y="1688"/>
                    <a:pt x="712" y="1688"/>
                  </a:cubicBezTo>
                  <a:cubicBezTo>
                    <a:pt x="713" y="1688"/>
                    <a:pt x="713" y="1688"/>
                    <a:pt x="714" y="1688"/>
                  </a:cubicBezTo>
                  <a:cubicBezTo>
                    <a:pt x="837" y="1682"/>
                    <a:pt x="1463" y="1165"/>
                    <a:pt x="1501" y="1019"/>
                  </a:cubicBezTo>
                  <a:cubicBezTo>
                    <a:pt x="1538" y="873"/>
                    <a:pt x="925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1"/>
            <p:cNvSpPr/>
            <p:nvPr/>
          </p:nvSpPr>
          <p:spPr>
            <a:xfrm>
              <a:off x="-599025" y="3646162"/>
              <a:ext cx="137652" cy="151068"/>
            </a:xfrm>
            <a:custGeom>
              <a:rect b="b" l="l" r="r" t="t"/>
              <a:pathLst>
                <a:path extrusionOk="0" h="1689" w="1539">
                  <a:moveTo>
                    <a:pt x="828" y="1"/>
                  </a:moveTo>
                  <a:cubicBezTo>
                    <a:pt x="828" y="1"/>
                    <a:pt x="828" y="1"/>
                    <a:pt x="828" y="1"/>
                  </a:cubicBezTo>
                  <a:cubicBezTo>
                    <a:pt x="682" y="2"/>
                    <a:pt x="0" y="575"/>
                    <a:pt x="38" y="818"/>
                  </a:cubicBezTo>
                  <a:cubicBezTo>
                    <a:pt x="75" y="1058"/>
                    <a:pt x="585" y="1688"/>
                    <a:pt x="711" y="1688"/>
                  </a:cubicBezTo>
                  <a:cubicBezTo>
                    <a:pt x="712" y="1688"/>
                    <a:pt x="713" y="1688"/>
                    <a:pt x="714" y="1688"/>
                  </a:cubicBezTo>
                  <a:cubicBezTo>
                    <a:pt x="837" y="1682"/>
                    <a:pt x="1462" y="1165"/>
                    <a:pt x="1500" y="1019"/>
                  </a:cubicBezTo>
                  <a:cubicBezTo>
                    <a:pt x="1539" y="874"/>
                    <a:pt x="924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1"/>
            <p:cNvSpPr/>
            <p:nvPr/>
          </p:nvSpPr>
          <p:spPr>
            <a:xfrm>
              <a:off x="-221665" y="3464951"/>
              <a:ext cx="137473" cy="150979"/>
            </a:xfrm>
            <a:custGeom>
              <a:rect b="b" l="l" r="r" t="t"/>
              <a:pathLst>
                <a:path extrusionOk="0" h="1688" w="1537">
                  <a:moveTo>
                    <a:pt x="828" y="0"/>
                  </a:moveTo>
                  <a:cubicBezTo>
                    <a:pt x="828" y="0"/>
                    <a:pt x="828" y="0"/>
                    <a:pt x="827" y="0"/>
                  </a:cubicBezTo>
                  <a:cubicBezTo>
                    <a:pt x="682" y="1"/>
                    <a:pt x="0" y="574"/>
                    <a:pt x="38" y="817"/>
                  </a:cubicBezTo>
                  <a:cubicBezTo>
                    <a:pt x="74" y="1058"/>
                    <a:pt x="584" y="1688"/>
                    <a:pt x="711" y="1688"/>
                  </a:cubicBezTo>
                  <a:cubicBezTo>
                    <a:pt x="712" y="1688"/>
                    <a:pt x="713" y="1688"/>
                    <a:pt x="713" y="1688"/>
                  </a:cubicBezTo>
                  <a:cubicBezTo>
                    <a:pt x="836" y="1681"/>
                    <a:pt x="1462" y="1164"/>
                    <a:pt x="1500" y="1018"/>
                  </a:cubicBezTo>
                  <a:cubicBezTo>
                    <a:pt x="1537" y="874"/>
                    <a:pt x="924" y="0"/>
                    <a:pt x="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-318084" y="3564143"/>
              <a:ext cx="137473" cy="150979"/>
            </a:xfrm>
            <a:custGeom>
              <a:rect b="b" l="l" r="r" t="t"/>
              <a:pathLst>
                <a:path extrusionOk="0" h="1688" w="1537">
                  <a:moveTo>
                    <a:pt x="828" y="0"/>
                  </a:moveTo>
                  <a:cubicBezTo>
                    <a:pt x="682" y="1"/>
                    <a:pt x="0" y="573"/>
                    <a:pt x="38" y="817"/>
                  </a:cubicBezTo>
                  <a:cubicBezTo>
                    <a:pt x="75" y="1058"/>
                    <a:pt x="585" y="1688"/>
                    <a:pt x="712" y="1688"/>
                  </a:cubicBezTo>
                  <a:cubicBezTo>
                    <a:pt x="712" y="1688"/>
                    <a:pt x="713" y="1688"/>
                    <a:pt x="714" y="1688"/>
                  </a:cubicBezTo>
                  <a:cubicBezTo>
                    <a:pt x="836" y="1679"/>
                    <a:pt x="1462" y="1164"/>
                    <a:pt x="1500" y="1018"/>
                  </a:cubicBezTo>
                  <a:cubicBezTo>
                    <a:pt x="1537" y="874"/>
                    <a:pt x="924" y="0"/>
                    <a:pt x="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-410837" y="3667538"/>
              <a:ext cx="137473" cy="151068"/>
            </a:xfrm>
            <a:custGeom>
              <a:rect b="b" l="l" r="r" t="t"/>
              <a:pathLst>
                <a:path extrusionOk="0" h="1689" w="1537">
                  <a:moveTo>
                    <a:pt x="828" y="1"/>
                  </a:moveTo>
                  <a:cubicBezTo>
                    <a:pt x="828" y="1"/>
                    <a:pt x="828" y="1"/>
                    <a:pt x="828" y="1"/>
                  </a:cubicBezTo>
                  <a:cubicBezTo>
                    <a:pt x="682" y="2"/>
                    <a:pt x="0" y="574"/>
                    <a:pt x="38" y="818"/>
                  </a:cubicBezTo>
                  <a:cubicBezTo>
                    <a:pt x="75" y="1058"/>
                    <a:pt x="586" y="1688"/>
                    <a:pt x="712" y="1688"/>
                  </a:cubicBezTo>
                  <a:cubicBezTo>
                    <a:pt x="713" y="1688"/>
                    <a:pt x="713" y="1688"/>
                    <a:pt x="714" y="1688"/>
                  </a:cubicBezTo>
                  <a:cubicBezTo>
                    <a:pt x="837" y="1682"/>
                    <a:pt x="1463" y="1164"/>
                    <a:pt x="1500" y="1019"/>
                  </a:cubicBezTo>
                  <a:cubicBezTo>
                    <a:pt x="1537" y="873"/>
                    <a:pt x="925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1"/>
            <p:cNvSpPr/>
            <p:nvPr/>
          </p:nvSpPr>
          <p:spPr>
            <a:xfrm>
              <a:off x="-504036" y="3770308"/>
              <a:ext cx="137473" cy="150979"/>
            </a:xfrm>
            <a:custGeom>
              <a:rect b="b" l="l" r="r" t="t"/>
              <a:pathLst>
                <a:path extrusionOk="0" h="1688" w="1537">
                  <a:moveTo>
                    <a:pt x="828" y="1"/>
                  </a:moveTo>
                  <a:cubicBezTo>
                    <a:pt x="682" y="2"/>
                    <a:pt x="0" y="575"/>
                    <a:pt x="38" y="818"/>
                  </a:cubicBezTo>
                  <a:cubicBezTo>
                    <a:pt x="76" y="1059"/>
                    <a:pt x="585" y="1688"/>
                    <a:pt x="711" y="1688"/>
                  </a:cubicBezTo>
                  <a:cubicBezTo>
                    <a:pt x="712" y="1688"/>
                    <a:pt x="713" y="1688"/>
                    <a:pt x="714" y="1688"/>
                  </a:cubicBezTo>
                  <a:cubicBezTo>
                    <a:pt x="837" y="1682"/>
                    <a:pt x="1462" y="1164"/>
                    <a:pt x="1500" y="1019"/>
                  </a:cubicBezTo>
                  <a:cubicBezTo>
                    <a:pt x="1537" y="874"/>
                    <a:pt x="923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1"/>
            <p:cNvSpPr/>
            <p:nvPr/>
          </p:nvSpPr>
          <p:spPr>
            <a:xfrm>
              <a:off x="-126766" y="3593390"/>
              <a:ext cx="137563" cy="146686"/>
            </a:xfrm>
            <a:custGeom>
              <a:rect b="b" l="l" r="r" t="t"/>
              <a:pathLst>
                <a:path extrusionOk="0" h="1640" w="1538">
                  <a:moveTo>
                    <a:pt x="784" y="0"/>
                  </a:moveTo>
                  <a:cubicBezTo>
                    <a:pt x="784" y="0"/>
                    <a:pt x="784" y="0"/>
                    <a:pt x="783" y="0"/>
                  </a:cubicBezTo>
                  <a:cubicBezTo>
                    <a:pt x="638" y="2"/>
                    <a:pt x="0" y="527"/>
                    <a:pt x="39" y="769"/>
                  </a:cubicBezTo>
                  <a:cubicBezTo>
                    <a:pt x="76" y="1010"/>
                    <a:pt x="585" y="1639"/>
                    <a:pt x="711" y="1639"/>
                  </a:cubicBezTo>
                  <a:cubicBezTo>
                    <a:pt x="712" y="1639"/>
                    <a:pt x="713" y="1639"/>
                    <a:pt x="713" y="1639"/>
                  </a:cubicBezTo>
                  <a:cubicBezTo>
                    <a:pt x="837" y="1632"/>
                    <a:pt x="1462" y="1116"/>
                    <a:pt x="1501" y="970"/>
                  </a:cubicBezTo>
                  <a:cubicBezTo>
                    <a:pt x="1538" y="826"/>
                    <a:pt x="880" y="0"/>
                    <a:pt x="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1"/>
            <p:cNvSpPr/>
            <p:nvPr/>
          </p:nvSpPr>
          <p:spPr>
            <a:xfrm>
              <a:off x="-223096" y="3688378"/>
              <a:ext cx="137473" cy="150979"/>
            </a:xfrm>
            <a:custGeom>
              <a:rect b="b" l="l" r="r" t="t"/>
              <a:pathLst>
                <a:path extrusionOk="0" h="1688" w="1537">
                  <a:moveTo>
                    <a:pt x="828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682" y="1"/>
                    <a:pt x="0" y="574"/>
                    <a:pt x="38" y="817"/>
                  </a:cubicBezTo>
                  <a:cubicBezTo>
                    <a:pt x="75" y="1058"/>
                    <a:pt x="584" y="1688"/>
                    <a:pt x="711" y="1688"/>
                  </a:cubicBezTo>
                  <a:cubicBezTo>
                    <a:pt x="712" y="1688"/>
                    <a:pt x="713" y="1688"/>
                    <a:pt x="714" y="1687"/>
                  </a:cubicBezTo>
                  <a:cubicBezTo>
                    <a:pt x="836" y="1680"/>
                    <a:pt x="1462" y="1164"/>
                    <a:pt x="1500" y="1018"/>
                  </a:cubicBezTo>
                  <a:cubicBezTo>
                    <a:pt x="1537" y="873"/>
                    <a:pt x="925" y="0"/>
                    <a:pt x="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1"/>
            <p:cNvSpPr/>
            <p:nvPr/>
          </p:nvSpPr>
          <p:spPr>
            <a:xfrm>
              <a:off x="-315848" y="3791684"/>
              <a:ext cx="137473" cy="150979"/>
            </a:xfrm>
            <a:custGeom>
              <a:rect b="b" l="l" r="r" t="t"/>
              <a:pathLst>
                <a:path extrusionOk="0" h="1688" w="1537">
                  <a:moveTo>
                    <a:pt x="828" y="0"/>
                  </a:moveTo>
                  <a:cubicBezTo>
                    <a:pt x="682" y="1"/>
                    <a:pt x="0" y="573"/>
                    <a:pt x="38" y="817"/>
                  </a:cubicBezTo>
                  <a:cubicBezTo>
                    <a:pt x="76" y="1059"/>
                    <a:pt x="585" y="1688"/>
                    <a:pt x="712" y="1688"/>
                  </a:cubicBezTo>
                  <a:cubicBezTo>
                    <a:pt x="713" y="1688"/>
                    <a:pt x="713" y="1688"/>
                    <a:pt x="714" y="1688"/>
                  </a:cubicBezTo>
                  <a:cubicBezTo>
                    <a:pt x="836" y="1681"/>
                    <a:pt x="1463" y="1164"/>
                    <a:pt x="1500" y="1018"/>
                  </a:cubicBezTo>
                  <a:cubicBezTo>
                    <a:pt x="1537" y="873"/>
                    <a:pt x="923" y="0"/>
                    <a:pt x="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-409048" y="3894543"/>
              <a:ext cx="137473" cy="151068"/>
            </a:xfrm>
            <a:custGeom>
              <a:rect b="b" l="l" r="r" t="t"/>
              <a:pathLst>
                <a:path extrusionOk="0" h="1689" w="1537">
                  <a:moveTo>
                    <a:pt x="828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682" y="3"/>
                    <a:pt x="0" y="574"/>
                    <a:pt x="38" y="817"/>
                  </a:cubicBezTo>
                  <a:cubicBezTo>
                    <a:pt x="75" y="1059"/>
                    <a:pt x="585" y="1689"/>
                    <a:pt x="712" y="1689"/>
                  </a:cubicBezTo>
                  <a:cubicBezTo>
                    <a:pt x="712" y="1689"/>
                    <a:pt x="713" y="1689"/>
                    <a:pt x="714" y="1689"/>
                  </a:cubicBezTo>
                  <a:cubicBezTo>
                    <a:pt x="836" y="1680"/>
                    <a:pt x="1462" y="1165"/>
                    <a:pt x="1500" y="1020"/>
                  </a:cubicBezTo>
                  <a:cubicBezTo>
                    <a:pt x="1537" y="873"/>
                    <a:pt x="924" y="0"/>
                    <a:pt x="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1"/>
            <p:cNvSpPr/>
            <p:nvPr/>
          </p:nvSpPr>
          <p:spPr>
            <a:xfrm>
              <a:off x="-125424" y="3713243"/>
              <a:ext cx="231119" cy="248740"/>
            </a:xfrm>
            <a:custGeom>
              <a:rect b="b" l="l" r="r" t="t"/>
              <a:pathLst>
                <a:path extrusionOk="0" h="2781" w="2584">
                  <a:moveTo>
                    <a:pt x="1875" y="1"/>
                  </a:moveTo>
                  <a:cubicBezTo>
                    <a:pt x="1875" y="1"/>
                    <a:pt x="1875" y="1"/>
                    <a:pt x="1874" y="1"/>
                  </a:cubicBezTo>
                  <a:cubicBezTo>
                    <a:pt x="1729" y="3"/>
                    <a:pt x="1" y="1666"/>
                    <a:pt x="37" y="1910"/>
                  </a:cubicBezTo>
                  <a:cubicBezTo>
                    <a:pt x="74" y="2151"/>
                    <a:pt x="585" y="2781"/>
                    <a:pt x="711" y="2781"/>
                  </a:cubicBezTo>
                  <a:cubicBezTo>
                    <a:pt x="712" y="2781"/>
                    <a:pt x="712" y="2781"/>
                    <a:pt x="713" y="2780"/>
                  </a:cubicBezTo>
                  <a:cubicBezTo>
                    <a:pt x="837" y="2773"/>
                    <a:pt x="2509" y="1165"/>
                    <a:pt x="2547" y="1020"/>
                  </a:cubicBezTo>
                  <a:cubicBezTo>
                    <a:pt x="2583" y="873"/>
                    <a:pt x="1971" y="1"/>
                    <a:pt x="1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1"/>
            <p:cNvSpPr/>
            <p:nvPr/>
          </p:nvSpPr>
          <p:spPr>
            <a:xfrm>
              <a:off x="-313970" y="3908765"/>
              <a:ext cx="227452" cy="253301"/>
            </a:xfrm>
            <a:custGeom>
              <a:rect b="b" l="l" r="r" t="t"/>
              <a:pathLst>
                <a:path extrusionOk="0" h="2832" w="2543">
                  <a:moveTo>
                    <a:pt x="1791" y="1"/>
                  </a:moveTo>
                  <a:cubicBezTo>
                    <a:pt x="1790" y="1"/>
                    <a:pt x="1790" y="1"/>
                    <a:pt x="1789" y="1"/>
                  </a:cubicBezTo>
                  <a:cubicBezTo>
                    <a:pt x="1645" y="9"/>
                    <a:pt x="0" y="1756"/>
                    <a:pt x="50" y="1997"/>
                  </a:cubicBezTo>
                  <a:cubicBezTo>
                    <a:pt x="97" y="2235"/>
                    <a:pt x="633" y="2832"/>
                    <a:pt x="763" y="2832"/>
                  </a:cubicBezTo>
                  <a:cubicBezTo>
                    <a:pt x="764" y="2832"/>
                    <a:pt x="766" y="2832"/>
                    <a:pt x="767" y="2832"/>
                  </a:cubicBezTo>
                  <a:cubicBezTo>
                    <a:pt x="889" y="2819"/>
                    <a:pt x="2481" y="1130"/>
                    <a:pt x="2511" y="983"/>
                  </a:cubicBezTo>
                  <a:cubicBezTo>
                    <a:pt x="2542" y="837"/>
                    <a:pt x="1892" y="1"/>
                    <a:pt x="1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8" name="Google Shape;678;p41"/>
          <p:cNvSpPr/>
          <p:nvPr/>
        </p:nvSpPr>
        <p:spPr>
          <a:xfrm rot="-5400000">
            <a:off x="1136359" y="2479420"/>
            <a:ext cx="1527728" cy="3800433"/>
          </a:xfrm>
          <a:custGeom>
            <a:rect b="b" l="l" r="r" t="t"/>
            <a:pathLst>
              <a:path extrusionOk="0" h="46409" w="2483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41"/>
          <p:cNvSpPr/>
          <p:nvPr/>
        </p:nvSpPr>
        <p:spPr>
          <a:xfrm rot="-1078194">
            <a:off x="6337478" y="590711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41"/>
          <p:cNvSpPr/>
          <p:nvPr/>
        </p:nvSpPr>
        <p:spPr>
          <a:xfrm rot="-1078194">
            <a:off x="282628" y="30785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1" name="Google Shape;681;p41"/>
          <p:cNvGrpSpPr/>
          <p:nvPr/>
        </p:nvGrpSpPr>
        <p:grpSpPr>
          <a:xfrm flipH="1" rot="-5400000">
            <a:off x="8598549" y="4580367"/>
            <a:ext cx="197375" cy="243626"/>
            <a:chOff x="4628772" y="1035130"/>
            <a:chExt cx="55065" cy="67946"/>
          </a:xfrm>
        </p:grpSpPr>
        <p:sp>
          <p:nvSpPr>
            <p:cNvPr id="682" name="Google Shape;682;p41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1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1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5" name="Google Shape;685;p41"/>
          <p:cNvGrpSpPr/>
          <p:nvPr/>
        </p:nvGrpSpPr>
        <p:grpSpPr>
          <a:xfrm flipH="1">
            <a:off x="901949" y="3941970"/>
            <a:ext cx="808292" cy="777166"/>
            <a:chOff x="-672010" y="1560720"/>
            <a:chExt cx="808292" cy="777166"/>
          </a:xfrm>
        </p:grpSpPr>
        <p:sp>
          <p:nvSpPr>
            <p:cNvPr id="686" name="Google Shape;686;p41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1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1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1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1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1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 rot="-2923445">
            <a:off x="2474612" y="4089237"/>
            <a:ext cx="1436263" cy="2409735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/>
          <p:nvPr/>
        </p:nvSpPr>
        <p:spPr>
          <a:xfrm flipH="1" rot="-1522133">
            <a:off x="-704642" y="3744158"/>
            <a:ext cx="3212298" cy="3374644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/>
          <p:nvPr/>
        </p:nvSpPr>
        <p:spPr>
          <a:xfrm rot="9582364">
            <a:off x="6510436" y="-1476947"/>
            <a:ext cx="3557483" cy="3085677"/>
          </a:xfrm>
          <a:custGeom>
            <a:rect b="b" l="l" r="r" t="t"/>
            <a:pathLst>
              <a:path extrusionOk="0" h="20608" w="23759">
                <a:moveTo>
                  <a:pt x="7009" y="0"/>
                </a:moveTo>
                <a:cubicBezTo>
                  <a:pt x="6559" y="0"/>
                  <a:pt x="6111" y="100"/>
                  <a:pt x="5709" y="312"/>
                </a:cubicBezTo>
                <a:lnTo>
                  <a:pt x="4943" y="1495"/>
                </a:lnTo>
                <a:cubicBezTo>
                  <a:pt x="3679" y="3131"/>
                  <a:pt x="2407" y="4780"/>
                  <a:pt x="1483" y="6631"/>
                </a:cubicBezTo>
                <a:cubicBezTo>
                  <a:pt x="560" y="8481"/>
                  <a:pt x="1" y="10569"/>
                  <a:pt x="258" y="12620"/>
                </a:cubicBezTo>
                <a:cubicBezTo>
                  <a:pt x="612" y="15448"/>
                  <a:pt x="2543" y="17960"/>
                  <a:pt x="5053" y="19306"/>
                </a:cubicBezTo>
                <a:cubicBezTo>
                  <a:pt x="6715" y="20197"/>
                  <a:pt x="8598" y="20607"/>
                  <a:pt x="10488" y="20607"/>
                </a:cubicBezTo>
                <a:cubicBezTo>
                  <a:pt x="11456" y="20607"/>
                  <a:pt x="12425" y="20500"/>
                  <a:pt x="13367" y="20295"/>
                </a:cubicBezTo>
                <a:cubicBezTo>
                  <a:pt x="16151" y="19690"/>
                  <a:pt x="18716" y="18278"/>
                  <a:pt x="20945" y="16503"/>
                </a:cubicBezTo>
                <a:cubicBezTo>
                  <a:pt x="21946" y="15705"/>
                  <a:pt x="22921" y="14780"/>
                  <a:pt x="23340" y="13570"/>
                </a:cubicBezTo>
                <a:cubicBezTo>
                  <a:pt x="23759" y="12360"/>
                  <a:pt x="23440" y="10810"/>
                  <a:pt x="22323" y="10184"/>
                </a:cubicBezTo>
                <a:cubicBezTo>
                  <a:pt x="20969" y="9427"/>
                  <a:pt x="18917" y="10177"/>
                  <a:pt x="17946" y="8967"/>
                </a:cubicBezTo>
                <a:cubicBezTo>
                  <a:pt x="17258" y="8109"/>
                  <a:pt x="17595" y="6748"/>
                  <a:pt x="16941" y="5866"/>
                </a:cubicBezTo>
                <a:cubicBezTo>
                  <a:pt x="16447" y="5200"/>
                  <a:pt x="15581" y="5032"/>
                  <a:pt x="14723" y="5032"/>
                </a:cubicBezTo>
                <a:cubicBezTo>
                  <a:pt x="14490" y="5032"/>
                  <a:pt x="14257" y="5044"/>
                  <a:pt x="14033" y="5062"/>
                </a:cubicBezTo>
                <a:cubicBezTo>
                  <a:pt x="13683" y="5091"/>
                  <a:pt x="13317" y="5121"/>
                  <a:pt x="12956" y="5121"/>
                </a:cubicBezTo>
                <a:cubicBezTo>
                  <a:pt x="12236" y="5121"/>
                  <a:pt x="11534" y="5003"/>
                  <a:pt x="11018" y="4530"/>
                </a:cubicBezTo>
                <a:cubicBezTo>
                  <a:pt x="10218" y="3795"/>
                  <a:pt x="10231" y="2541"/>
                  <a:pt x="9733" y="1577"/>
                </a:cubicBezTo>
                <a:cubicBezTo>
                  <a:pt x="9224" y="591"/>
                  <a:pt x="8108" y="0"/>
                  <a:pt x="70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 rot="-655314">
            <a:off x="8394400" y="666823"/>
            <a:ext cx="879045" cy="690072"/>
            <a:chOff x="5574445" y="3525154"/>
            <a:chExt cx="210507" cy="165241"/>
          </a:xfrm>
        </p:grpSpPr>
        <p:sp>
          <p:nvSpPr>
            <p:cNvPr id="82" name="Google Shape;82;p6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title"/>
          </p:nvPr>
        </p:nvSpPr>
        <p:spPr>
          <a:xfrm>
            <a:off x="4371900" y="1030425"/>
            <a:ext cx="3785400" cy="9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7" name="Google Shape;97;p7"/>
          <p:cNvSpPr txBox="1"/>
          <p:nvPr>
            <p:ph idx="1" type="subTitle"/>
          </p:nvPr>
        </p:nvSpPr>
        <p:spPr>
          <a:xfrm rot="-272">
            <a:off x="4371900" y="2097376"/>
            <a:ext cx="37854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98" name="Google Shape;98;p7"/>
          <p:cNvGrpSpPr/>
          <p:nvPr/>
        </p:nvGrpSpPr>
        <p:grpSpPr>
          <a:xfrm rot="5400000">
            <a:off x="6367645" y="4306154"/>
            <a:ext cx="1063467" cy="1163658"/>
            <a:chOff x="1713087" y="1012313"/>
            <a:chExt cx="277349" cy="303478"/>
          </a:xfrm>
        </p:grpSpPr>
        <p:sp>
          <p:nvSpPr>
            <p:cNvPr id="99" name="Google Shape;99;p7"/>
            <p:cNvSpPr/>
            <p:nvPr/>
          </p:nvSpPr>
          <p:spPr>
            <a:xfrm>
              <a:off x="1836144" y="1115037"/>
              <a:ext cx="65692" cy="200755"/>
            </a:xfrm>
            <a:custGeom>
              <a:rect b="b" l="l" r="r" t="t"/>
              <a:pathLst>
                <a:path extrusionOk="0" h="4364" w="1428">
                  <a:moveTo>
                    <a:pt x="153" y="1"/>
                  </a:moveTo>
                  <a:cubicBezTo>
                    <a:pt x="153" y="1"/>
                    <a:pt x="1" y="4343"/>
                    <a:pt x="192" y="4363"/>
                  </a:cubicBezTo>
                  <a:cubicBezTo>
                    <a:pt x="192" y="4363"/>
                    <a:pt x="192" y="4363"/>
                    <a:pt x="192" y="4363"/>
                  </a:cubicBezTo>
                  <a:cubicBezTo>
                    <a:pt x="313" y="4363"/>
                    <a:pt x="1427" y="1227"/>
                    <a:pt x="1306" y="1034"/>
                  </a:cubicBezTo>
                  <a:cubicBezTo>
                    <a:pt x="1184" y="839"/>
                    <a:pt x="607" y="646"/>
                    <a:pt x="607" y="646"/>
                  </a:cubicBezTo>
                  <a:lnTo>
                    <a:pt x="661" y="5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800400" y="1012313"/>
              <a:ext cx="92925" cy="112936"/>
            </a:xfrm>
            <a:custGeom>
              <a:rect b="b" l="l" r="r" t="t"/>
              <a:pathLst>
                <a:path extrusionOk="0" h="2455" w="2020">
                  <a:moveTo>
                    <a:pt x="1321" y="470"/>
                  </a:moveTo>
                  <a:cubicBezTo>
                    <a:pt x="1350" y="470"/>
                    <a:pt x="1371" y="474"/>
                    <a:pt x="1381" y="481"/>
                  </a:cubicBezTo>
                  <a:cubicBezTo>
                    <a:pt x="1456" y="529"/>
                    <a:pt x="1360" y="1476"/>
                    <a:pt x="1265" y="1508"/>
                  </a:cubicBezTo>
                  <a:cubicBezTo>
                    <a:pt x="1253" y="1512"/>
                    <a:pt x="1240" y="1514"/>
                    <a:pt x="1225" y="1514"/>
                  </a:cubicBezTo>
                  <a:cubicBezTo>
                    <a:pt x="1049" y="1514"/>
                    <a:pt x="685" y="1234"/>
                    <a:pt x="693" y="906"/>
                  </a:cubicBezTo>
                  <a:cubicBezTo>
                    <a:pt x="699" y="601"/>
                    <a:pt x="1148" y="470"/>
                    <a:pt x="1321" y="470"/>
                  </a:cubicBezTo>
                  <a:close/>
                  <a:moveTo>
                    <a:pt x="1375" y="0"/>
                  </a:moveTo>
                  <a:cubicBezTo>
                    <a:pt x="914" y="0"/>
                    <a:pt x="274" y="259"/>
                    <a:pt x="156" y="813"/>
                  </a:cubicBezTo>
                  <a:cubicBezTo>
                    <a:pt x="1" y="1538"/>
                    <a:pt x="632" y="1905"/>
                    <a:pt x="778" y="1979"/>
                  </a:cubicBezTo>
                  <a:cubicBezTo>
                    <a:pt x="796" y="1989"/>
                    <a:pt x="808" y="2008"/>
                    <a:pt x="808" y="2028"/>
                  </a:cubicBezTo>
                  <a:lnTo>
                    <a:pt x="820" y="2386"/>
                  </a:lnTo>
                  <a:cubicBezTo>
                    <a:pt x="821" y="2408"/>
                    <a:pt x="835" y="2429"/>
                    <a:pt x="854" y="2436"/>
                  </a:cubicBezTo>
                  <a:cubicBezTo>
                    <a:pt x="891" y="2449"/>
                    <a:pt x="944" y="2454"/>
                    <a:pt x="1005" y="2454"/>
                  </a:cubicBezTo>
                  <a:cubicBezTo>
                    <a:pt x="1173" y="2454"/>
                    <a:pt x="1400" y="2415"/>
                    <a:pt x="1486" y="2399"/>
                  </a:cubicBezTo>
                  <a:cubicBezTo>
                    <a:pt x="1507" y="2396"/>
                    <a:pt x="1524" y="2381"/>
                    <a:pt x="1530" y="2360"/>
                  </a:cubicBezTo>
                  <a:cubicBezTo>
                    <a:pt x="1598" y="2104"/>
                    <a:pt x="2019" y="502"/>
                    <a:pt x="1839" y="174"/>
                  </a:cubicBezTo>
                  <a:cubicBezTo>
                    <a:pt x="1776" y="59"/>
                    <a:pt x="1596" y="0"/>
                    <a:pt x="1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713087" y="1119867"/>
              <a:ext cx="180560" cy="118088"/>
            </a:xfrm>
            <a:custGeom>
              <a:rect b="b" l="l" r="r" t="t"/>
              <a:pathLst>
                <a:path extrusionOk="0" h="2567" w="3925">
                  <a:moveTo>
                    <a:pt x="2469" y="1"/>
                  </a:moveTo>
                  <a:cubicBezTo>
                    <a:pt x="2228" y="1"/>
                    <a:pt x="0" y="2462"/>
                    <a:pt x="65" y="2558"/>
                  </a:cubicBezTo>
                  <a:cubicBezTo>
                    <a:pt x="69" y="2564"/>
                    <a:pt x="77" y="2567"/>
                    <a:pt x="89" y="2567"/>
                  </a:cubicBezTo>
                  <a:cubicBezTo>
                    <a:pt x="431" y="2567"/>
                    <a:pt x="3924" y="526"/>
                    <a:pt x="3924" y="526"/>
                  </a:cubicBezTo>
                  <a:lnTo>
                    <a:pt x="3638" y="104"/>
                  </a:lnTo>
                  <a:lnTo>
                    <a:pt x="3142" y="432"/>
                  </a:lnTo>
                  <a:cubicBezTo>
                    <a:pt x="3142" y="432"/>
                    <a:pt x="2699" y="15"/>
                    <a:pt x="2471" y="1"/>
                  </a:cubicBezTo>
                  <a:cubicBezTo>
                    <a:pt x="2470" y="1"/>
                    <a:pt x="2469" y="1"/>
                    <a:pt x="2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751177" y="1151057"/>
              <a:ext cx="59849" cy="56905"/>
            </a:xfrm>
            <a:custGeom>
              <a:rect b="b" l="l" r="r" t="t"/>
              <a:pathLst>
                <a:path extrusionOk="0" h="1237" w="1301">
                  <a:moveTo>
                    <a:pt x="1220" y="0"/>
                  </a:moveTo>
                  <a:cubicBezTo>
                    <a:pt x="1209" y="0"/>
                    <a:pt x="1198" y="2"/>
                    <a:pt x="1187" y="6"/>
                  </a:cubicBezTo>
                  <a:cubicBezTo>
                    <a:pt x="1154" y="16"/>
                    <a:pt x="1127" y="40"/>
                    <a:pt x="1103" y="62"/>
                  </a:cubicBezTo>
                  <a:cubicBezTo>
                    <a:pt x="1011" y="144"/>
                    <a:pt x="920" y="225"/>
                    <a:pt x="831" y="309"/>
                  </a:cubicBezTo>
                  <a:cubicBezTo>
                    <a:pt x="666" y="462"/>
                    <a:pt x="504" y="621"/>
                    <a:pt x="346" y="783"/>
                  </a:cubicBezTo>
                  <a:cubicBezTo>
                    <a:pt x="269" y="861"/>
                    <a:pt x="197" y="943"/>
                    <a:pt x="119" y="1020"/>
                  </a:cubicBezTo>
                  <a:cubicBezTo>
                    <a:pt x="75" y="1063"/>
                    <a:pt x="0" y="1128"/>
                    <a:pt x="52" y="1195"/>
                  </a:cubicBezTo>
                  <a:cubicBezTo>
                    <a:pt x="73" y="1224"/>
                    <a:pt x="109" y="1237"/>
                    <a:pt x="144" y="1237"/>
                  </a:cubicBezTo>
                  <a:cubicBezTo>
                    <a:pt x="156" y="1237"/>
                    <a:pt x="168" y="1236"/>
                    <a:pt x="178" y="1233"/>
                  </a:cubicBezTo>
                  <a:cubicBezTo>
                    <a:pt x="225" y="1220"/>
                    <a:pt x="262" y="1192"/>
                    <a:pt x="299" y="1162"/>
                  </a:cubicBezTo>
                  <a:cubicBezTo>
                    <a:pt x="418" y="1063"/>
                    <a:pt x="524" y="950"/>
                    <a:pt x="629" y="837"/>
                  </a:cubicBezTo>
                  <a:cubicBezTo>
                    <a:pt x="832" y="619"/>
                    <a:pt x="1033" y="404"/>
                    <a:pt x="1235" y="188"/>
                  </a:cubicBezTo>
                  <a:cubicBezTo>
                    <a:pt x="1256" y="166"/>
                    <a:pt x="1278" y="142"/>
                    <a:pt x="1289" y="113"/>
                  </a:cubicBezTo>
                  <a:cubicBezTo>
                    <a:pt x="1299" y="84"/>
                    <a:pt x="1300" y="50"/>
                    <a:pt x="1280" y="25"/>
                  </a:cubicBezTo>
                  <a:cubicBezTo>
                    <a:pt x="1266" y="8"/>
                    <a:pt x="1243" y="0"/>
                    <a:pt x="122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810106" y="1136474"/>
              <a:ext cx="16791" cy="13065"/>
            </a:xfrm>
            <a:custGeom>
              <a:rect b="b" l="l" r="r" t="t"/>
              <a:pathLst>
                <a:path extrusionOk="0" h="284" w="365">
                  <a:moveTo>
                    <a:pt x="205" y="0"/>
                  </a:moveTo>
                  <a:cubicBezTo>
                    <a:pt x="177" y="0"/>
                    <a:pt x="150" y="8"/>
                    <a:pt x="127" y="24"/>
                  </a:cubicBezTo>
                  <a:cubicBezTo>
                    <a:pt x="1" y="112"/>
                    <a:pt x="91" y="284"/>
                    <a:pt x="210" y="284"/>
                  </a:cubicBezTo>
                  <a:cubicBezTo>
                    <a:pt x="237" y="284"/>
                    <a:pt x="266" y="274"/>
                    <a:pt x="295" y="252"/>
                  </a:cubicBezTo>
                  <a:cubicBezTo>
                    <a:pt x="352" y="207"/>
                    <a:pt x="365" y="116"/>
                    <a:pt x="322" y="58"/>
                  </a:cubicBezTo>
                  <a:cubicBezTo>
                    <a:pt x="295" y="21"/>
                    <a:pt x="250" y="0"/>
                    <a:pt x="205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1869634" y="1055187"/>
              <a:ext cx="120803" cy="97893"/>
            </a:xfrm>
            <a:custGeom>
              <a:rect b="b" l="l" r="r" t="t"/>
              <a:pathLst>
                <a:path extrusionOk="0" h="2128" w="2626">
                  <a:moveTo>
                    <a:pt x="1624" y="551"/>
                  </a:moveTo>
                  <a:cubicBezTo>
                    <a:pt x="1627" y="551"/>
                    <a:pt x="1629" y="551"/>
                    <a:pt x="1632" y="552"/>
                  </a:cubicBezTo>
                  <a:cubicBezTo>
                    <a:pt x="1714" y="584"/>
                    <a:pt x="1970" y="1146"/>
                    <a:pt x="1687" y="1360"/>
                  </a:cubicBezTo>
                  <a:cubicBezTo>
                    <a:pt x="1592" y="1431"/>
                    <a:pt x="1474" y="1459"/>
                    <a:pt x="1357" y="1459"/>
                  </a:cubicBezTo>
                  <a:cubicBezTo>
                    <a:pt x="1124" y="1459"/>
                    <a:pt x="896" y="1348"/>
                    <a:pt x="865" y="1245"/>
                  </a:cubicBezTo>
                  <a:cubicBezTo>
                    <a:pt x="836" y="1149"/>
                    <a:pt x="1513" y="551"/>
                    <a:pt x="1624" y="551"/>
                  </a:cubicBezTo>
                  <a:close/>
                  <a:moveTo>
                    <a:pt x="1640" y="1"/>
                  </a:moveTo>
                  <a:cubicBezTo>
                    <a:pt x="1631" y="1"/>
                    <a:pt x="1623" y="1"/>
                    <a:pt x="1615" y="2"/>
                  </a:cubicBezTo>
                  <a:cubicBezTo>
                    <a:pt x="1244" y="46"/>
                    <a:pt x="185" y="1320"/>
                    <a:pt x="18" y="1524"/>
                  </a:cubicBezTo>
                  <a:cubicBezTo>
                    <a:pt x="3" y="1542"/>
                    <a:pt x="1" y="1565"/>
                    <a:pt x="9" y="1585"/>
                  </a:cubicBezTo>
                  <a:cubicBezTo>
                    <a:pt x="61" y="1692"/>
                    <a:pt x="227" y="2035"/>
                    <a:pt x="348" y="2119"/>
                  </a:cubicBezTo>
                  <a:cubicBezTo>
                    <a:pt x="356" y="2125"/>
                    <a:pt x="367" y="2128"/>
                    <a:pt x="377" y="2128"/>
                  </a:cubicBezTo>
                  <a:cubicBezTo>
                    <a:pt x="389" y="2128"/>
                    <a:pt x="400" y="2125"/>
                    <a:pt x="410" y="2119"/>
                  </a:cubicBezTo>
                  <a:lnTo>
                    <a:pt x="708" y="1920"/>
                  </a:lnTo>
                  <a:cubicBezTo>
                    <a:pt x="717" y="1913"/>
                    <a:pt x="728" y="1910"/>
                    <a:pt x="739" y="1910"/>
                  </a:cubicBezTo>
                  <a:cubicBezTo>
                    <a:pt x="748" y="1910"/>
                    <a:pt x="757" y="1912"/>
                    <a:pt x="765" y="1917"/>
                  </a:cubicBezTo>
                  <a:cubicBezTo>
                    <a:pt x="845" y="1957"/>
                    <a:pt x="1079" y="2064"/>
                    <a:pt x="1357" y="2064"/>
                  </a:cubicBezTo>
                  <a:cubicBezTo>
                    <a:pt x="1588" y="2064"/>
                    <a:pt x="1848" y="1990"/>
                    <a:pt x="2075" y="1742"/>
                  </a:cubicBezTo>
                  <a:cubicBezTo>
                    <a:pt x="2626" y="1134"/>
                    <a:pt x="2042" y="1"/>
                    <a:pt x="1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45574" y="1146640"/>
              <a:ext cx="17665" cy="12329"/>
            </a:xfrm>
            <a:custGeom>
              <a:rect b="b" l="l" r="r" t="t"/>
              <a:pathLst>
                <a:path extrusionOk="0" h="268" w="384">
                  <a:moveTo>
                    <a:pt x="194" y="1"/>
                  </a:moveTo>
                  <a:cubicBezTo>
                    <a:pt x="84" y="1"/>
                    <a:pt x="0" y="160"/>
                    <a:pt x="114" y="242"/>
                  </a:cubicBezTo>
                  <a:cubicBezTo>
                    <a:pt x="139" y="260"/>
                    <a:pt x="165" y="267"/>
                    <a:pt x="189" y="267"/>
                  </a:cubicBezTo>
                  <a:cubicBezTo>
                    <a:pt x="299" y="267"/>
                    <a:pt x="383" y="108"/>
                    <a:pt x="268" y="26"/>
                  </a:cubicBezTo>
                  <a:cubicBezTo>
                    <a:pt x="243" y="8"/>
                    <a:pt x="218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906344" y="1128239"/>
              <a:ext cx="39562" cy="13985"/>
            </a:xfrm>
            <a:custGeom>
              <a:rect b="b" l="l" r="r" t="t"/>
              <a:pathLst>
                <a:path extrusionOk="0" h="304" w="860">
                  <a:moveTo>
                    <a:pt x="116" y="0"/>
                  </a:moveTo>
                  <a:cubicBezTo>
                    <a:pt x="93" y="0"/>
                    <a:pt x="70" y="6"/>
                    <a:pt x="51" y="19"/>
                  </a:cubicBezTo>
                  <a:cubicBezTo>
                    <a:pt x="9" y="45"/>
                    <a:pt x="1" y="108"/>
                    <a:pt x="31" y="145"/>
                  </a:cubicBezTo>
                  <a:cubicBezTo>
                    <a:pt x="64" y="185"/>
                    <a:pt x="139" y="210"/>
                    <a:pt x="184" y="229"/>
                  </a:cubicBezTo>
                  <a:cubicBezTo>
                    <a:pt x="296" y="276"/>
                    <a:pt x="418" y="301"/>
                    <a:pt x="538" y="304"/>
                  </a:cubicBezTo>
                  <a:cubicBezTo>
                    <a:pt x="547" y="304"/>
                    <a:pt x="556" y="304"/>
                    <a:pt x="564" y="304"/>
                  </a:cubicBezTo>
                  <a:cubicBezTo>
                    <a:pt x="625" y="304"/>
                    <a:pt x="685" y="298"/>
                    <a:pt x="745" y="286"/>
                  </a:cubicBezTo>
                  <a:cubicBezTo>
                    <a:pt x="789" y="276"/>
                    <a:pt x="838" y="259"/>
                    <a:pt x="849" y="217"/>
                  </a:cubicBezTo>
                  <a:cubicBezTo>
                    <a:pt x="860" y="176"/>
                    <a:pt x="828" y="134"/>
                    <a:pt x="791" y="119"/>
                  </a:cubicBezTo>
                  <a:cubicBezTo>
                    <a:pt x="770" y="111"/>
                    <a:pt x="747" y="108"/>
                    <a:pt x="725" y="108"/>
                  </a:cubicBezTo>
                  <a:cubicBezTo>
                    <a:pt x="706" y="108"/>
                    <a:pt x="686" y="110"/>
                    <a:pt x="668" y="112"/>
                  </a:cubicBezTo>
                  <a:cubicBezTo>
                    <a:pt x="620" y="117"/>
                    <a:pt x="571" y="121"/>
                    <a:pt x="522" y="121"/>
                  </a:cubicBezTo>
                  <a:cubicBezTo>
                    <a:pt x="448" y="121"/>
                    <a:pt x="376" y="111"/>
                    <a:pt x="310" y="80"/>
                  </a:cubicBezTo>
                  <a:cubicBezTo>
                    <a:pt x="268" y="61"/>
                    <a:pt x="229" y="33"/>
                    <a:pt x="186" y="15"/>
                  </a:cubicBezTo>
                  <a:cubicBezTo>
                    <a:pt x="164" y="6"/>
                    <a:pt x="140" y="0"/>
                    <a:pt x="116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946596" y="1128745"/>
              <a:ext cx="10029" cy="9339"/>
            </a:xfrm>
            <a:custGeom>
              <a:rect b="b" l="l" r="r" t="t"/>
              <a:pathLst>
                <a:path extrusionOk="0" h="203" w="218">
                  <a:moveTo>
                    <a:pt x="96" y="1"/>
                  </a:moveTo>
                  <a:cubicBezTo>
                    <a:pt x="93" y="1"/>
                    <a:pt x="89" y="1"/>
                    <a:pt x="85" y="1"/>
                  </a:cubicBezTo>
                  <a:cubicBezTo>
                    <a:pt x="59" y="4"/>
                    <a:pt x="33" y="18"/>
                    <a:pt x="19" y="40"/>
                  </a:cubicBezTo>
                  <a:cubicBezTo>
                    <a:pt x="0" y="72"/>
                    <a:pt x="8" y="116"/>
                    <a:pt x="29" y="145"/>
                  </a:cubicBezTo>
                  <a:cubicBezTo>
                    <a:pt x="48" y="174"/>
                    <a:pt x="80" y="202"/>
                    <a:pt x="115" y="202"/>
                  </a:cubicBezTo>
                  <a:cubicBezTo>
                    <a:pt x="120" y="202"/>
                    <a:pt x="125" y="202"/>
                    <a:pt x="130" y="200"/>
                  </a:cubicBezTo>
                  <a:cubicBezTo>
                    <a:pt x="181" y="187"/>
                    <a:pt x="217" y="129"/>
                    <a:pt x="203" y="79"/>
                  </a:cubicBezTo>
                  <a:cubicBezTo>
                    <a:pt x="196" y="56"/>
                    <a:pt x="182" y="37"/>
                    <a:pt x="162" y="23"/>
                  </a:cubicBezTo>
                  <a:cubicBezTo>
                    <a:pt x="144" y="10"/>
                    <a:pt x="121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" name="Google Shape;108;p7"/>
          <p:cNvGrpSpPr/>
          <p:nvPr/>
        </p:nvGrpSpPr>
        <p:grpSpPr>
          <a:xfrm rot="-655314">
            <a:off x="8481425" y="617023"/>
            <a:ext cx="879045" cy="690072"/>
            <a:chOff x="5574445" y="3525154"/>
            <a:chExt cx="210507" cy="165241"/>
          </a:xfrm>
        </p:grpSpPr>
        <p:sp>
          <p:nvSpPr>
            <p:cNvPr id="109" name="Google Shape;109;p7"/>
            <p:cNvSpPr/>
            <p:nvPr/>
          </p:nvSpPr>
          <p:spPr>
            <a:xfrm>
              <a:off x="5574445" y="3525154"/>
              <a:ext cx="210507" cy="165241"/>
            </a:xfrm>
            <a:custGeom>
              <a:rect b="b" l="l" r="r" t="t"/>
              <a:pathLst>
                <a:path extrusionOk="0" h="3592" w="4576">
                  <a:moveTo>
                    <a:pt x="1993" y="1001"/>
                  </a:moveTo>
                  <a:cubicBezTo>
                    <a:pt x="2349" y="1001"/>
                    <a:pt x="2636" y="1066"/>
                    <a:pt x="2636" y="1066"/>
                  </a:cubicBezTo>
                  <a:cubicBezTo>
                    <a:pt x="2207" y="1741"/>
                    <a:pt x="1378" y="2177"/>
                    <a:pt x="1378" y="2177"/>
                  </a:cubicBezTo>
                  <a:cubicBezTo>
                    <a:pt x="1143" y="1771"/>
                    <a:pt x="1139" y="1177"/>
                    <a:pt x="1139" y="1177"/>
                  </a:cubicBezTo>
                  <a:cubicBezTo>
                    <a:pt x="1399" y="1040"/>
                    <a:pt x="1717" y="1001"/>
                    <a:pt x="1993" y="1001"/>
                  </a:cubicBezTo>
                  <a:close/>
                  <a:moveTo>
                    <a:pt x="2646" y="1"/>
                  </a:moveTo>
                  <a:cubicBezTo>
                    <a:pt x="1823" y="1"/>
                    <a:pt x="879" y="112"/>
                    <a:pt x="92" y="498"/>
                  </a:cubicBezTo>
                  <a:cubicBezTo>
                    <a:pt x="35" y="527"/>
                    <a:pt x="1" y="584"/>
                    <a:pt x="3" y="645"/>
                  </a:cubicBezTo>
                  <a:cubicBezTo>
                    <a:pt x="17" y="1027"/>
                    <a:pt x="108" y="2436"/>
                    <a:pt x="664" y="3508"/>
                  </a:cubicBezTo>
                  <a:cubicBezTo>
                    <a:pt x="691" y="3562"/>
                    <a:pt x="746" y="3591"/>
                    <a:pt x="802" y="3591"/>
                  </a:cubicBezTo>
                  <a:cubicBezTo>
                    <a:pt x="828" y="3591"/>
                    <a:pt x="854" y="3585"/>
                    <a:pt x="878" y="3571"/>
                  </a:cubicBezTo>
                  <a:cubicBezTo>
                    <a:pt x="1410" y="3269"/>
                    <a:pt x="3348" y="2095"/>
                    <a:pt x="4512" y="399"/>
                  </a:cubicBezTo>
                  <a:cubicBezTo>
                    <a:pt x="4576" y="304"/>
                    <a:pt x="4523" y="177"/>
                    <a:pt x="4412" y="157"/>
                  </a:cubicBezTo>
                  <a:cubicBezTo>
                    <a:pt x="4078" y="97"/>
                    <a:pt x="341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618377" y="3669556"/>
              <a:ext cx="8004" cy="9062"/>
            </a:xfrm>
            <a:custGeom>
              <a:rect b="b" l="l" r="r" t="t"/>
              <a:pathLst>
                <a:path extrusionOk="0" h="197" w="174">
                  <a:moveTo>
                    <a:pt x="96" y="0"/>
                  </a:moveTo>
                  <a:lnTo>
                    <a:pt x="1" y="52"/>
                  </a:lnTo>
                  <a:lnTo>
                    <a:pt x="78" y="196"/>
                  </a:lnTo>
                  <a:lnTo>
                    <a:pt x="174" y="144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637100" y="3657227"/>
              <a:ext cx="8280" cy="8556"/>
            </a:xfrm>
            <a:custGeom>
              <a:rect b="b" l="l" r="r" t="t"/>
              <a:pathLst>
                <a:path extrusionOk="0" h="186" w="180">
                  <a:moveTo>
                    <a:pt x="85" y="0"/>
                  </a:moveTo>
                  <a:lnTo>
                    <a:pt x="0" y="68"/>
                  </a:lnTo>
                  <a:lnTo>
                    <a:pt x="96" y="186"/>
                  </a:lnTo>
                  <a:lnTo>
                    <a:pt x="179" y="11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656237" y="3643012"/>
              <a:ext cx="8602" cy="8740"/>
            </a:xfrm>
            <a:custGeom>
              <a:rect b="b" l="l" r="r" t="t"/>
              <a:pathLst>
                <a:path extrusionOk="0" h="190" w="187">
                  <a:moveTo>
                    <a:pt x="80" y="0"/>
                  </a:moveTo>
                  <a:lnTo>
                    <a:pt x="0" y="76"/>
                  </a:lnTo>
                  <a:lnTo>
                    <a:pt x="107" y="190"/>
                  </a:lnTo>
                  <a:lnTo>
                    <a:pt x="186" y="1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675421" y="3628889"/>
              <a:ext cx="8142" cy="7636"/>
            </a:xfrm>
            <a:custGeom>
              <a:rect b="b" l="l" r="r" t="t"/>
              <a:pathLst>
                <a:path extrusionOk="0" h="166" w="177">
                  <a:moveTo>
                    <a:pt x="58" y="1"/>
                  </a:moveTo>
                  <a:lnTo>
                    <a:pt x="1" y="94"/>
                  </a:lnTo>
                  <a:lnTo>
                    <a:pt x="121" y="166"/>
                  </a:lnTo>
                  <a:lnTo>
                    <a:pt x="177" y="7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695064" y="3613570"/>
              <a:ext cx="8234" cy="8280"/>
            </a:xfrm>
            <a:custGeom>
              <a:rect b="b" l="l" r="r" t="t"/>
              <a:pathLst>
                <a:path extrusionOk="0" h="180" w="179">
                  <a:moveTo>
                    <a:pt x="80" y="0"/>
                  </a:moveTo>
                  <a:lnTo>
                    <a:pt x="0" y="76"/>
                  </a:lnTo>
                  <a:lnTo>
                    <a:pt x="99" y="180"/>
                  </a:lnTo>
                  <a:lnTo>
                    <a:pt x="178" y="10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713097" y="3597286"/>
              <a:ext cx="8326" cy="7820"/>
            </a:xfrm>
            <a:custGeom>
              <a:rect b="b" l="l" r="r" t="t"/>
              <a:pathLst>
                <a:path extrusionOk="0" h="170" w="181">
                  <a:moveTo>
                    <a:pt x="61" y="0"/>
                  </a:moveTo>
                  <a:lnTo>
                    <a:pt x="1" y="92"/>
                  </a:lnTo>
                  <a:lnTo>
                    <a:pt x="120" y="169"/>
                  </a:lnTo>
                  <a:lnTo>
                    <a:pt x="180" y="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729289" y="3581047"/>
              <a:ext cx="8740" cy="7544"/>
            </a:xfrm>
            <a:custGeom>
              <a:rect b="b" l="l" r="r" t="t"/>
              <a:pathLst>
                <a:path extrusionOk="0" h="164" w="190">
                  <a:moveTo>
                    <a:pt x="46" y="0"/>
                  </a:moveTo>
                  <a:lnTo>
                    <a:pt x="1" y="100"/>
                  </a:lnTo>
                  <a:lnTo>
                    <a:pt x="144" y="164"/>
                  </a:lnTo>
                  <a:lnTo>
                    <a:pt x="189" y="6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742814" y="3565498"/>
              <a:ext cx="7728" cy="7452"/>
            </a:xfrm>
            <a:custGeom>
              <a:rect b="b" l="l" r="r" t="t"/>
              <a:pathLst>
                <a:path extrusionOk="0" h="162" w="168">
                  <a:moveTo>
                    <a:pt x="59" y="0"/>
                  </a:moveTo>
                  <a:lnTo>
                    <a:pt x="0" y="91"/>
                  </a:lnTo>
                  <a:lnTo>
                    <a:pt x="108" y="161"/>
                  </a:lnTo>
                  <a:lnTo>
                    <a:pt x="168" y="7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5759467" y="3549259"/>
              <a:ext cx="9154" cy="7682"/>
            </a:xfrm>
            <a:custGeom>
              <a:rect b="b" l="l" r="r" t="t"/>
              <a:pathLst>
                <a:path extrusionOk="0" h="167" w="199">
                  <a:moveTo>
                    <a:pt x="43" y="0"/>
                  </a:moveTo>
                  <a:lnTo>
                    <a:pt x="1" y="101"/>
                  </a:lnTo>
                  <a:lnTo>
                    <a:pt x="157" y="167"/>
                  </a:lnTo>
                  <a:lnTo>
                    <a:pt x="198" y="6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606049" y="3537666"/>
              <a:ext cx="159859" cy="137317"/>
            </a:xfrm>
            <a:custGeom>
              <a:rect b="b" l="l" r="r" t="t"/>
              <a:pathLst>
                <a:path extrusionOk="0" h="2985" w="3475">
                  <a:moveTo>
                    <a:pt x="3390" y="1"/>
                  </a:moveTo>
                  <a:cubicBezTo>
                    <a:pt x="3375" y="20"/>
                    <a:pt x="1898" y="1839"/>
                    <a:pt x="1" y="2889"/>
                  </a:cubicBezTo>
                  <a:lnTo>
                    <a:pt x="53" y="2985"/>
                  </a:lnTo>
                  <a:cubicBezTo>
                    <a:pt x="1970" y="1924"/>
                    <a:pt x="3461" y="89"/>
                    <a:pt x="3475" y="69"/>
                  </a:cubicBezTo>
                  <a:lnTo>
                    <a:pt x="3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5589166" y="3555561"/>
              <a:ext cx="17113" cy="69970"/>
            </a:xfrm>
            <a:custGeom>
              <a:rect b="b" l="l" r="r" t="t"/>
              <a:pathLst>
                <a:path extrusionOk="0" h="1521" w="372">
                  <a:moveTo>
                    <a:pt x="183" y="0"/>
                  </a:moveTo>
                  <a:cubicBezTo>
                    <a:pt x="149" y="0"/>
                    <a:pt x="115" y="12"/>
                    <a:pt x="89" y="33"/>
                  </a:cubicBezTo>
                  <a:cubicBezTo>
                    <a:pt x="60" y="55"/>
                    <a:pt x="40" y="85"/>
                    <a:pt x="26" y="119"/>
                  </a:cubicBezTo>
                  <a:cubicBezTo>
                    <a:pt x="18" y="140"/>
                    <a:pt x="12" y="162"/>
                    <a:pt x="9" y="185"/>
                  </a:cubicBezTo>
                  <a:cubicBezTo>
                    <a:pt x="0" y="242"/>
                    <a:pt x="6" y="301"/>
                    <a:pt x="13" y="359"/>
                  </a:cubicBezTo>
                  <a:cubicBezTo>
                    <a:pt x="48" y="697"/>
                    <a:pt x="103" y="1035"/>
                    <a:pt x="171" y="1370"/>
                  </a:cubicBezTo>
                  <a:cubicBezTo>
                    <a:pt x="179" y="1407"/>
                    <a:pt x="187" y="1446"/>
                    <a:pt x="210" y="1476"/>
                  </a:cubicBezTo>
                  <a:cubicBezTo>
                    <a:pt x="228" y="1501"/>
                    <a:pt x="258" y="1521"/>
                    <a:pt x="288" y="1521"/>
                  </a:cubicBezTo>
                  <a:cubicBezTo>
                    <a:pt x="294" y="1521"/>
                    <a:pt x="301" y="1520"/>
                    <a:pt x="307" y="1518"/>
                  </a:cubicBezTo>
                  <a:cubicBezTo>
                    <a:pt x="341" y="1509"/>
                    <a:pt x="361" y="1475"/>
                    <a:pt x="367" y="1442"/>
                  </a:cubicBezTo>
                  <a:cubicBezTo>
                    <a:pt x="372" y="1407"/>
                    <a:pt x="365" y="1374"/>
                    <a:pt x="357" y="1340"/>
                  </a:cubicBezTo>
                  <a:cubicBezTo>
                    <a:pt x="294" y="1069"/>
                    <a:pt x="164" y="767"/>
                    <a:pt x="239" y="490"/>
                  </a:cubicBezTo>
                  <a:cubicBezTo>
                    <a:pt x="265" y="395"/>
                    <a:pt x="301" y="302"/>
                    <a:pt x="311" y="204"/>
                  </a:cubicBezTo>
                  <a:cubicBezTo>
                    <a:pt x="316" y="138"/>
                    <a:pt x="306" y="60"/>
                    <a:pt x="252" y="20"/>
                  </a:cubicBezTo>
                  <a:cubicBezTo>
                    <a:pt x="231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5599792" y="3629349"/>
              <a:ext cx="13985" cy="13341"/>
            </a:xfrm>
            <a:custGeom>
              <a:rect b="b" l="l" r="r" t="t"/>
              <a:pathLst>
                <a:path extrusionOk="0" h="290" w="304">
                  <a:moveTo>
                    <a:pt x="132" y="1"/>
                  </a:moveTo>
                  <a:cubicBezTo>
                    <a:pt x="118" y="1"/>
                    <a:pt x="104" y="3"/>
                    <a:pt x="91" y="8"/>
                  </a:cubicBezTo>
                  <a:cubicBezTo>
                    <a:pt x="17" y="38"/>
                    <a:pt x="1" y="153"/>
                    <a:pt x="26" y="218"/>
                  </a:cubicBezTo>
                  <a:cubicBezTo>
                    <a:pt x="35" y="246"/>
                    <a:pt x="53" y="270"/>
                    <a:pt x="79" y="283"/>
                  </a:cubicBezTo>
                  <a:cubicBezTo>
                    <a:pt x="90" y="288"/>
                    <a:pt x="103" y="290"/>
                    <a:pt x="115" y="290"/>
                  </a:cubicBezTo>
                  <a:cubicBezTo>
                    <a:pt x="128" y="290"/>
                    <a:pt x="142" y="288"/>
                    <a:pt x="154" y="284"/>
                  </a:cubicBezTo>
                  <a:cubicBezTo>
                    <a:pt x="179" y="275"/>
                    <a:pt x="200" y="263"/>
                    <a:pt x="222" y="248"/>
                  </a:cubicBezTo>
                  <a:cubicBezTo>
                    <a:pt x="249" y="231"/>
                    <a:pt x="279" y="212"/>
                    <a:pt x="291" y="181"/>
                  </a:cubicBezTo>
                  <a:cubicBezTo>
                    <a:pt x="303" y="153"/>
                    <a:pt x="296" y="119"/>
                    <a:pt x="283" y="92"/>
                  </a:cubicBezTo>
                  <a:cubicBezTo>
                    <a:pt x="258" y="44"/>
                    <a:pt x="19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7"/>
          <p:cNvSpPr/>
          <p:nvPr/>
        </p:nvSpPr>
        <p:spPr>
          <a:xfrm rot="8571525">
            <a:off x="7671429" y="3966758"/>
            <a:ext cx="2355298" cy="1579230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 flipH="1" rot="821112">
            <a:off x="-1637666" y="2561677"/>
            <a:ext cx="3887150" cy="4083640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1789200" y="1284450"/>
            <a:ext cx="55656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6" name="Google Shape;126;p8"/>
          <p:cNvSpPr/>
          <p:nvPr/>
        </p:nvSpPr>
        <p:spPr>
          <a:xfrm flipH="1" rot="-5400000">
            <a:off x="-1495682" y="1923458"/>
            <a:ext cx="4097120" cy="382815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 flipH="1" rot="2700000">
            <a:off x="7141626" y="3687560"/>
            <a:ext cx="1436259" cy="2409727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6870365" y="4118195"/>
            <a:ext cx="808292" cy="777166"/>
            <a:chOff x="-672010" y="1560720"/>
            <a:chExt cx="808292" cy="777166"/>
          </a:xfrm>
        </p:grpSpPr>
        <p:sp>
          <p:nvSpPr>
            <p:cNvPr id="129" name="Google Shape;129;p8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5400000">
            <a:off x="8606257" y="4674842"/>
            <a:ext cx="197375" cy="243626"/>
            <a:chOff x="4628772" y="1035130"/>
            <a:chExt cx="55065" cy="67946"/>
          </a:xfrm>
        </p:grpSpPr>
        <p:sp>
          <p:nvSpPr>
            <p:cNvPr id="136" name="Google Shape;136;p8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8"/>
          <p:cNvSpPr/>
          <p:nvPr/>
        </p:nvSpPr>
        <p:spPr>
          <a:xfrm rot="-1078194">
            <a:off x="212043" y="291849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/>
          <p:nvPr>
            <p:ph type="title"/>
          </p:nvPr>
        </p:nvSpPr>
        <p:spPr>
          <a:xfrm>
            <a:off x="1880400" y="1466025"/>
            <a:ext cx="53832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2" name="Google Shape;142;p9"/>
          <p:cNvSpPr txBox="1"/>
          <p:nvPr>
            <p:ph idx="1" type="subTitle"/>
          </p:nvPr>
        </p:nvSpPr>
        <p:spPr>
          <a:xfrm>
            <a:off x="1880400" y="2541525"/>
            <a:ext cx="5383200" cy="9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9"/>
          <p:cNvSpPr/>
          <p:nvPr/>
        </p:nvSpPr>
        <p:spPr>
          <a:xfrm rot="-3822559">
            <a:off x="7202276" y="-348654"/>
            <a:ext cx="3887144" cy="4083687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"/>
          <p:cNvSpPr/>
          <p:nvPr/>
        </p:nvSpPr>
        <p:spPr>
          <a:xfrm rot="7272007">
            <a:off x="6947888" y="-1195090"/>
            <a:ext cx="1698556" cy="2849789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4362461" y="-1431325"/>
            <a:ext cx="2199378" cy="2150009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9"/>
          <p:cNvGrpSpPr/>
          <p:nvPr/>
        </p:nvGrpSpPr>
        <p:grpSpPr>
          <a:xfrm>
            <a:off x="7910741" y="1605460"/>
            <a:ext cx="1166782" cy="608350"/>
            <a:chOff x="5949825" y="4042682"/>
            <a:chExt cx="228172" cy="118962"/>
          </a:xfrm>
        </p:grpSpPr>
        <p:sp>
          <p:nvSpPr>
            <p:cNvPr id="147" name="Google Shape;147;p9"/>
            <p:cNvSpPr/>
            <p:nvPr/>
          </p:nvSpPr>
          <p:spPr>
            <a:xfrm>
              <a:off x="5981843" y="4042682"/>
              <a:ext cx="196155" cy="118870"/>
            </a:xfrm>
            <a:custGeom>
              <a:rect b="b" l="l" r="r" t="t"/>
              <a:pathLst>
                <a:path extrusionOk="0" h="2584" w="4264">
                  <a:moveTo>
                    <a:pt x="3581" y="1"/>
                  </a:moveTo>
                  <a:cubicBezTo>
                    <a:pt x="3510" y="1"/>
                    <a:pt x="3422" y="4"/>
                    <a:pt x="3320" y="10"/>
                  </a:cubicBezTo>
                  <a:cubicBezTo>
                    <a:pt x="3264" y="14"/>
                    <a:pt x="3203" y="18"/>
                    <a:pt x="3139" y="23"/>
                  </a:cubicBezTo>
                  <a:cubicBezTo>
                    <a:pt x="2536" y="72"/>
                    <a:pt x="1606" y="202"/>
                    <a:pt x="796" y="374"/>
                  </a:cubicBezTo>
                  <a:cubicBezTo>
                    <a:pt x="738" y="386"/>
                    <a:pt x="682" y="397"/>
                    <a:pt x="625" y="411"/>
                  </a:cubicBezTo>
                  <a:cubicBezTo>
                    <a:pt x="515" y="436"/>
                    <a:pt x="406" y="460"/>
                    <a:pt x="304" y="486"/>
                  </a:cubicBezTo>
                  <a:cubicBezTo>
                    <a:pt x="0" y="673"/>
                    <a:pt x="344" y="2434"/>
                    <a:pt x="626" y="2584"/>
                  </a:cubicBezTo>
                  <a:cubicBezTo>
                    <a:pt x="626" y="2584"/>
                    <a:pt x="782" y="2565"/>
                    <a:pt x="1038" y="2526"/>
                  </a:cubicBezTo>
                  <a:cubicBezTo>
                    <a:pt x="1091" y="2518"/>
                    <a:pt x="1150" y="2510"/>
                    <a:pt x="1213" y="2499"/>
                  </a:cubicBezTo>
                  <a:cubicBezTo>
                    <a:pt x="1786" y="2406"/>
                    <a:pt x="2689" y="2235"/>
                    <a:pt x="3516" y="1979"/>
                  </a:cubicBezTo>
                  <a:cubicBezTo>
                    <a:pt x="3577" y="1961"/>
                    <a:pt x="3635" y="1941"/>
                    <a:pt x="3694" y="1921"/>
                  </a:cubicBezTo>
                  <a:cubicBezTo>
                    <a:pt x="3807" y="1884"/>
                    <a:pt x="3918" y="1845"/>
                    <a:pt x="4027" y="1804"/>
                  </a:cubicBezTo>
                  <a:cubicBezTo>
                    <a:pt x="4264" y="1670"/>
                    <a:pt x="3971" y="23"/>
                    <a:pt x="3674" y="3"/>
                  </a:cubicBezTo>
                  <a:cubicBezTo>
                    <a:pt x="3648" y="2"/>
                    <a:pt x="3616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5980647" y="4065039"/>
              <a:ext cx="41862" cy="96605"/>
            </a:xfrm>
            <a:custGeom>
              <a:rect b="b" l="l" r="r" t="t"/>
              <a:pathLst>
                <a:path extrusionOk="0" h="2100" w="910">
                  <a:moveTo>
                    <a:pt x="341" y="1"/>
                  </a:moveTo>
                  <a:cubicBezTo>
                    <a:pt x="337" y="1"/>
                    <a:pt x="333" y="1"/>
                    <a:pt x="330" y="2"/>
                  </a:cubicBezTo>
                  <a:cubicBezTo>
                    <a:pt x="0" y="80"/>
                    <a:pt x="401" y="2100"/>
                    <a:pt x="644" y="2100"/>
                  </a:cubicBezTo>
                  <a:cubicBezTo>
                    <a:pt x="647" y="2100"/>
                    <a:pt x="650" y="2100"/>
                    <a:pt x="652" y="2099"/>
                  </a:cubicBezTo>
                  <a:cubicBezTo>
                    <a:pt x="909" y="2048"/>
                    <a:pt x="597" y="1"/>
                    <a:pt x="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5949825" y="4081876"/>
              <a:ext cx="64404" cy="66014"/>
            </a:xfrm>
            <a:custGeom>
              <a:rect b="b" l="l" r="r" t="t"/>
              <a:pathLst>
                <a:path extrusionOk="0" h="1435" w="1400">
                  <a:moveTo>
                    <a:pt x="958" y="1"/>
                  </a:moveTo>
                  <a:cubicBezTo>
                    <a:pt x="778" y="31"/>
                    <a:pt x="1" y="710"/>
                    <a:pt x="71" y="938"/>
                  </a:cubicBezTo>
                  <a:cubicBezTo>
                    <a:pt x="136" y="1153"/>
                    <a:pt x="942" y="1435"/>
                    <a:pt x="1193" y="1435"/>
                  </a:cubicBezTo>
                  <a:cubicBezTo>
                    <a:pt x="1211" y="1435"/>
                    <a:pt x="1226" y="1433"/>
                    <a:pt x="1238" y="1430"/>
                  </a:cubicBezTo>
                  <a:cubicBezTo>
                    <a:pt x="1400" y="1317"/>
                    <a:pt x="1232" y="39"/>
                    <a:pt x="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6010641" y="4059887"/>
              <a:ext cx="32800" cy="99043"/>
            </a:xfrm>
            <a:custGeom>
              <a:rect b="b" l="l" r="r" t="t"/>
              <a:pathLst>
                <a:path extrusionOk="0" h="2153" w="713">
                  <a:moveTo>
                    <a:pt x="171" y="0"/>
                  </a:moveTo>
                  <a:cubicBezTo>
                    <a:pt x="113" y="12"/>
                    <a:pt x="57" y="23"/>
                    <a:pt x="0" y="37"/>
                  </a:cubicBezTo>
                  <a:cubicBezTo>
                    <a:pt x="334" y="690"/>
                    <a:pt x="558" y="1424"/>
                    <a:pt x="412" y="2152"/>
                  </a:cubicBezTo>
                  <a:cubicBezTo>
                    <a:pt x="465" y="2144"/>
                    <a:pt x="524" y="2136"/>
                    <a:pt x="587" y="2125"/>
                  </a:cubicBezTo>
                  <a:cubicBezTo>
                    <a:pt x="713" y="1394"/>
                    <a:pt x="502" y="66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6126199" y="4043096"/>
              <a:ext cx="29580" cy="90625"/>
            </a:xfrm>
            <a:custGeom>
              <a:rect b="b" l="l" r="r" t="t"/>
              <a:pathLst>
                <a:path extrusionOk="0" h="1970" w="643">
                  <a:moveTo>
                    <a:pt x="182" y="1"/>
                  </a:moveTo>
                  <a:cubicBezTo>
                    <a:pt x="126" y="5"/>
                    <a:pt x="65" y="9"/>
                    <a:pt x="1" y="14"/>
                  </a:cubicBezTo>
                  <a:cubicBezTo>
                    <a:pt x="299" y="624"/>
                    <a:pt x="491" y="1298"/>
                    <a:pt x="377" y="1970"/>
                  </a:cubicBezTo>
                  <a:cubicBezTo>
                    <a:pt x="437" y="1951"/>
                    <a:pt x="496" y="1932"/>
                    <a:pt x="555" y="1912"/>
                  </a:cubicBezTo>
                  <a:cubicBezTo>
                    <a:pt x="643" y="1256"/>
                    <a:pt x="466" y="60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6050847" y="4078656"/>
              <a:ext cx="85749" cy="30270"/>
            </a:xfrm>
            <a:custGeom>
              <a:rect b="b" l="l" r="r" t="t"/>
              <a:pathLst>
                <a:path extrusionOk="0" h="658" w="1864">
                  <a:moveTo>
                    <a:pt x="1267" y="0"/>
                  </a:moveTo>
                  <a:cubicBezTo>
                    <a:pt x="744" y="0"/>
                    <a:pt x="0" y="306"/>
                    <a:pt x="69" y="519"/>
                  </a:cubicBezTo>
                  <a:cubicBezTo>
                    <a:pt x="101" y="615"/>
                    <a:pt x="303" y="658"/>
                    <a:pt x="556" y="658"/>
                  </a:cubicBezTo>
                  <a:cubicBezTo>
                    <a:pt x="1094" y="658"/>
                    <a:pt x="1863" y="467"/>
                    <a:pt x="1733" y="192"/>
                  </a:cubicBezTo>
                  <a:cubicBezTo>
                    <a:pt x="1668" y="54"/>
                    <a:pt x="1487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6096021" y="4050916"/>
              <a:ext cx="58147" cy="14583"/>
            </a:xfrm>
            <a:custGeom>
              <a:rect b="b" l="l" r="r" t="t"/>
              <a:pathLst>
                <a:path extrusionOk="0" h="317" w="1264">
                  <a:moveTo>
                    <a:pt x="1102" y="0"/>
                  </a:moveTo>
                  <a:cubicBezTo>
                    <a:pt x="992" y="0"/>
                    <a:pt x="882" y="3"/>
                    <a:pt x="772" y="12"/>
                  </a:cubicBezTo>
                  <a:cubicBezTo>
                    <a:pt x="552" y="24"/>
                    <a:pt x="333" y="56"/>
                    <a:pt x="118" y="101"/>
                  </a:cubicBezTo>
                  <a:cubicBezTo>
                    <a:pt x="84" y="107"/>
                    <a:pt x="48" y="117"/>
                    <a:pt x="24" y="143"/>
                  </a:cubicBezTo>
                  <a:cubicBezTo>
                    <a:pt x="1" y="169"/>
                    <a:pt x="0" y="216"/>
                    <a:pt x="30" y="233"/>
                  </a:cubicBezTo>
                  <a:cubicBezTo>
                    <a:pt x="40" y="238"/>
                    <a:pt x="53" y="239"/>
                    <a:pt x="64" y="241"/>
                  </a:cubicBezTo>
                  <a:cubicBezTo>
                    <a:pt x="364" y="264"/>
                    <a:pt x="662" y="289"/>
                    <a:pt x="962" y="312"/>
                  </a:cubicBezTo>
                  <a:cubicBezTo>
                    <a:pt x="987" y="315"/>
                    <a:pt x="1013" y="316"/>
                    <a:pt x="1039" y="316"/>
                  </a:cubicBezTo>
                  <a:cubicBezTo>
                    <a:pt x="1099" y="316"/>
                    <a:pt x="1159" y="307"/>
                    <a:pt x="1205" y="268"/>
                  </a:cubicBezTo>
                  <a:cubicBezTo>
                    <a:pt x="1242" y="234"/>
                    <a:pt x="1263" y="181"/>
                    <a:pt x="1258" y="131"/>
                  </a:cubicBezTo>
                  <a:cubicBezTo>
                    <a:pt x="1248" y="40"/>
                    <a:pt x="1184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9"/>
          <p:cNvSpPr/>
          <p:nvPr/>
        </p:nvSpPr>
        <p:spPr>
          <a:xfrm flipH="1" rot="-5400000">
            <a:off x="-1495682" y="1923458"/>
            <a:ext cx="4097120" cy="382815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/>
          <p:nvPr>
            <p:ph idx="2" type="pic"/>
          </p:nvPr>
        </p:nvSpPr>
        <p:spPr>
          <a:xfrm>
            <a:off x="-15600" y="-41425"/>
            <a:ext cx="9175200" cy="522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10"/>
          <p:cNvSpPr txBox="1"/>
          <p:nvPr>
            <p:ph type="title"/>
          </p:nvPr>
        </p:nvSpPr>
        <p:spPr>
          <a:xfrm>
            <a:off x="2514300" y="790975"/>
            <a:ext cx="5909700" cy="603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ondrina Solid"/>
              <a:buNone/>
              <a:defRPr sz="31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https://kahoot.com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hyperlink" Target="https://es.educaplay.com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s://projectes.xtec.cat/clic/es/repo/?level=IN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abcmouse.com/abc/?8a08850bc2=T2665677051.1741608568.0532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hyperlink" Target="https://www.storynory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hyperlink" Target="https://www.oxfordowl.co.uk/for-home/find-a-book/library-page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thefablecottage.com/" TargetMode="External"/><Relationship Id="rId4" Type="http://schemas.openxmlformats.org/officeDocument/2006/relationships/hyperlink" Target="https://www.thefablecottage.com/" TargetMode="External"/><Relationship Id="rId5" Type="http://schemas.openxmlformats.org/officeDocument/2006/relationships/hyperlink" Target="https://www.thefablecottage.com/" TargetMode="External"/><Relationship Id="rId6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peakaboos.com/" TargetMode="External"/><Relationship Id="rId4" Type="http://schemas.openxmlformats.org/officeDocument/2006/relationships/hyperlink" Target="https://learnwithhomer.com/" TargetMode="External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hyperlink" Target="https://lingokids.com/es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hyperlink" Target="https://enekantak.org/natura-natura-gurea-zu-zaintzeko-ardura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open.spotify.com/intl-es/artist/69nddHlV76r35t8Hud5KDr?go=1&amp;sp_cid=0db4c750cb7f47e12bc0f16a15015a36&amp;utm_source=embed_player_p&amp;utm_medium=desktop&amp;nd=1&amp;dlsi=5b16a97673404ac2" TargetMode="External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open.spotify.com/intl-es/artist/3Y6X9YOoQ42J1WyEMPgdXb?si=n--iZog-TWiWB8Lpd5G4rw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@GabidelaMaza/videos" TargetMode="External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kantukolore.eus/" TargetMode="External"/><Relationship Id="rId4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cuentosinfantilescortos.net/" TargetMode="External"/><Relationship Id="rId4" Type="http://schemas.openxmlformats.org/officeDocument/2006/relationships/hyperlink" Target="https://cuentosparadormir.com/" TargetMode="External"/><Relationship Id="rId5" Type="http://schemas.openxmlformats.org/officeDocument/2006/relationships/hyperlink" Target="https://eraseunavez.org/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33.png"/><Relationship Id="rId8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bazenbehin.net/" TargetMode="External"/><Relationship Id="rId4" Type="http://schemas.openxmlformats.org/officeDocument/2006/relationships/hyperlink" Target="https://ttakun.eus/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txirrimirrietatxiribiton.eus/bideoak/" TargetMode="External"/><Relationship Id="rId4" Type="http://schemas.openxmlformats.org/officeDocument/2006/relationships/hyperlink" Target="https://www.youtube.com/watch?v=UJxmGOg2UME&amp;list=PLwDuPMr7z8me7G09_0B0qjHOcRQHv2KtH" TargetMode="External"/><Relationship Id="rId5" Type="http://schemas.openxmlformats.org/officeDocument/2006/relationships/hyperlink" Target="https://www.youtube.com/watch?v=UJxmGOg2UME&amp;list=PLwDuPMr7z8me7G09_0B0qjHOcRQHv2KtH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Relationship Id="rId4" Type="http://schemas.openxmlformats.org/officeDocument/2006/relationships/hyperlink" Target="https://families.google/intl/es/familylink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hyperlink" Target="https://www.microsoft.com/es-es/microsoft-365/family-safety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hyperlink" Target="https://educamos.com/es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Relationship Id="rId4" Type="http://schemas.openxmlformats.org/officeDocument/2006/relationships/hyperlink" Target="https://workspace.google.com/intl/es/gmail/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Relationship Id="rId4" Type="http://schemas.openxmlformats.org/officeDocument/2006/relationships/hyperlink" Target="https://www.google.com/?hl=e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Relationship Id="rId4" Type="http://schemas.openxmlformats.org/officeDocument/2006/relationships/hyperlink" Target="https://workspace.google.com/intl/es/products/drive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hyperlink" Target="https://workspace.google.com/products/meet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Relationship Id="rId4" Type="http://schemas.openxmlformats.org/officeDocument/2006/relationships/hyperlink" Target="https://workspace.google.com/intl/es/gmail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Relationship Id="rId4" Type="http://schemas.openxmlformats.org/officeDocument/2006/relationships/hyperlink" Target="https://hezten.eus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symbaloo.com/shared/AAAAAZWSSlsAA41-46LFlA==" TargetMode="External"/><Relationship Id="rId4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hyperlink" Target="https://www.eitb.eus/eu/nahieran/haurrak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hyperlink" Target="https://primeran.eus/PLATAFORMA" TargetMode="External"/><Relationship Id="rId5" Type="http://schemas.openxmlformats.org/officeDocument/2006/relationships/hyperlink" Target="https://makusi.eus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hyperlink" Target="https://www.rtve.es/infantil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hyperlink" Target="https://www.youtube.com/intl/ALL_es/ki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2"/>
          <p:cNvSpPr/>
          <p:nvPr/>
        </p:nvSpPr>
        <p:spPr>
          <a:xfrm>
            <a:off x="1712550" y="1621439"/>
            <a:ext cx="5718900" cy="1874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7" name="Google Shape;697;p42"/>
          <p:cNvSpPr txBox="1"/>
          <p:nvPr>
            <p:ph idx="1" type="subTitle"/>
          </p:nvPr>
        </p:nvSpPr>
        <p:spPr>
          <a:xfrm>
            <a:off x="1887091" y="1158450"/>
            <a:ext cx="5400300" cy="28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rgbClr val="B45F06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TIC-S EN EL AULA</a:t>
            </a:r>
            <a:endParaRPr sz="5700">
              <a:solidFill>
                <a:srgbClr val="B45F06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698" name="Google Shape;698;p42"/>
          <p:cNvSpPr txBox="1"/>
          <p:nvPr>
            <p:ph idx="4294967295" type="subTitle"/>
          </p:nvPr>
        </p:nvSpPr>
        <p:spPr>
          <a:xfrm rot="-822">
            <a:off x="1450000" y="4538381"/>
            <a:ext cx="6274500" cy="4326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C27BA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Nagore Irazustabarrena, Nora Labaien, Telmo Irastorza, Berenize Lavin eta Lia Landazuri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51"/>
          <p:cNvGrpSpPr/>
          <p:nvPr/>
        </p:nvGrpSpPr>
        <p:grpSpPr>
          <a:xfrm>
            <a:off x="992919" y="2753651"/>
            <a:ext cx="3294356" cy="3321808"/>
            <a:chOff x="6570261" y="4418016"/>
            <a:chExt cx="341845" cy="344697"/>
          </a:xfrm>
        </p:grpSpPr>
        <p:sp>
          <p:nvSpPr>
            <p:cNvPr id="798" name="Google Shape;798;p51"/>
            <p:cNvSpPr/>
            <p:nvPr/>
          </p:nvSpPr>
          <p:spPr>
            <a:xfrm>
              <a:off x="6570353" y="4463927"/>
              <a:ext cx="282133" cy="298786"/>
            </a:xfrm>
            <a:custGeom>
              <a:rect b="b" l="l" r="r" t="t"/>
              <a:pathLst>
                <a:path extrusionOk="0" h="6495" w="6133">
                  <a:moveTo>
                    <a:pt x="3279" y="1"/>
                  </a:moveTo>
                  <a:cubicBezTo>
                    <a:pt x="2423" y="1"/>
                    <a:pt x="642" y="660"/>
                    <a:pt x="311" y="1001"/>
                  </a:cubicBezTo>
                  <a:cubicBezTo>
                    <a:pt x="134" y="1184"/>
                    <a:pt x="9" y="2104"/>
                    <a:pt x="0" y="3128"/>
                  </a:cubicBezTo>
                  <a:lnTo>
                    <a:pt x="0" y="3174"/>
                  </a:lnTo>
                  <a:lnTo>
                    <a:pt x="0" y="3328"/>
                  </a:lnTo>
                  <a:cubicBezTo>
                    <a:pt x="8" y="4529"/>
                    <a:pt x="180" y="5814"/>
                    <a:pt x="618" y="6200"/>
                  </a:cubicBezTo>
                  <a:cubicBezTo>
                    <a:pt x="849" y="6403"/>
                    <a:pt x="1321" y="6495"/>
                    <a:pt x="1894" y="6495"/>
                  </a:cubicBezTo>
                  <a:cubicBezTo>
                    <a:pt x="3411" y="6495"/>
                    <a:pt x="5630" y="5853"/>
                    <a:pt x="5913" y="4937"/>
                  </a:cubicBezTo>
                  <a:cubicBezTo>
                    <a:pt x="6133" y="4221"/>
                    <a:pt x="5700" y="2955"/>
                    <a:pt x="5097" y="1879"/>
                  </a:cubicBezTo>
                  <a:lnTo>
                    <a:pt x="5045" y="1789"/>
                  </a:lnTo>
                  <a:cubicBezTo>
                    <a:pt x="5026" y="1754"/>
                    <a:pt x="5007" y="1722"/>
                    <a:pt x="4987" y="1687"/>
                  </a:cubicBezTo>
                  <a:cubicBezTo>
                    <a:pt x="4552" y="952"/>
                    <a:pt x="4049" y="330"/>
                    <a:pt x="3642" y="73"/>
                  </a:cubicBezTo>
                  <a:cubicBezTo>
                    <a:pt x="3562" y="23"/>
                    <a:pt x="3436" y="1"/>
                    <a:pt x="3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1"/>
            <p:cNvSpPr/>
            <p:nvPr/>
          </p:nvSpPr>
          <p:spPr>
            <a:xfrm>
              <a:off x="6627074" y="4451184"/>
              <a:ext cx="57825" cy="39976"/>
            </a:xfrm>
            <a:custGeom>
              <a:rect b="b" l="l" r="r" t="t"/>
              <a:pathLst>
                <a:path extrusionOk="0" h="869" w="1257">
                  <a:moveTo>
                    <a:pt x="843" y="0"/>
                  </a:moveTo>
                  <a:cubicBezTo>
                    <a:pt x="580" y="0"/>
                    <a:pt x="50" y="186"/>
                    <a:pt x="26" y="412"/>
                  </a:cubicBezTo>
                  <a:cubicBezTo>
                    <a:pt x="0" y="658"/>
                    <a:pt x="162" y="868"/>
                    <a:pt x="166" y="869"/>
                  </a:cubicBezTo>
                  <a:lnTo>
                    <a:pt x="380" y="785"/>
                  </a:lnTo>
                  <a:cubicBezTo>
                    <a:pt x="380" y="785"/>
                    <a:pt x="182" y="539"/>
                    <a:pt x="226" y="407"/>
                  </a:cubicBezTo>
                  <a:cubicBezTo>
                    <a:pt x="262" y="302"/>
                    <a:pt x="578" y="210"/>
                    <a:pt x="747" y="210"/>
                  </a:cubicBezTo>
                  <a:cubicBezTo>
                    <a:pt x="791" y="210"/>
                    <a:pt x="825" y="216"/>
                    <a:pt x="841" y="230"/>
                  </a:cubicBezTo>
                  <a:cubicBezTo>
                    <a:pt x="921" y="297"/>
                    <a:pt x="935" y="563"/>
                    <a:pt x="935" y="563"/>
                  </a:cubicBezTo>
                  <a:lnTo>
                    <a:pt x="1257" y="498"/>
                  </a:lnTo>
                  <a:cubicBezTo>
                    <a:pt x="1257" y="498"/>
                    <a:pt x="1132" y="42"/>
                    <a:pt x="905" y="5"/>
                  </a:cubicBezTo>
                  <a:cubicBezTo>
                    <a:pt x="887" y="2"/>
                    <a:pt x="866" y="0"/>
                    <a:pt x="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6580566" y="4439499"/>
              <a:ext cx="105760" cy="71902"/>
            </a:xfrm>
            <a:custGeom>
              <a:rect b="b" l="l" r="r" t="t"/>
              <a:pathLst>
                <a:path extrusionOk="0" h="1563" w="2299">
                  <a:moveTo>
                    <a:pt x="1051" y="0"/>
                  </a:moveTo>
                  <a:cubicBezTo>
                    <a:pt x="996" y="0"/>
                    <a:pt x="939" y="6"/>
                    <a:pt x="881" y="17"/>
                  </a:cubicBezTo>
                  <a:cubicBezTo>
                    <a:pt x="1" y="189"/>
                    <a:pt x="179" y="1563"/>
                    <a:pt x="180" y="1563"/>
                  </a:cubicBezTo>
                  <a:cubicBezTo>
                    <a:pt x="180" y="1563"/>
                    <a:pt x="180" y="1563"/>
                    <a:pt x="180" y="1563"/>
                  </a:cubicBezTo>
                  <a:lnTo>
                    <a:pt x="1098" y="1198"/>
                  </a:lnTo>
                  <a:cubicBezTo>
                    <a:pt x="1098" y="1198"/>
                    <a:pt x="1040" y="679"/>
                    <a:pt x="1261" y="679"/>
                  </a:cubicBezTo>
                  <a:cubicBezTo>
                    <a:pt x="1376" y="679"/>
                    <a:pt x="1564" y="817"/>
                    <a:pt x="1874" y="1238"/>
                  </a:cubicBezTo>
                  <a:lnTo>
                    <a:pt x="2298" y="1058"/>
                  </a:lnTo>
                  <a:cubicBezTo>
                    <a:pt x="2298" y="1058"/>
                    <a:pt x="183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1"/>
            <p:cNvSpPr/>
            <p:nvPr/>
          </p:nvSpPr>
          <p:spPr>
            <a:xfrm>
              <a:off x="6691800" y="4418016"/>
              <a:ext cx="220306" cy="237373"/>
            </a:xfrm>
            <a:custGeom>
              <a:rect b="b" l="l" r="r" t="t"/>
              <a:pathLst>
                <a:path extrusionOk="0" h="5160" w="4789">
                  <a:moveTo>
                    <a:pt x="1132" y="1"/>
                  </a:moveTo>
                  <a:cubicBezTo>
                    <a:pt x="615" y="1"/>
                    <a:pt x="165" y="439"/>
                    <a:pt x="1" y="1340"/>
                  </a:cubicBezTo>
                  <a:lnTo>
                    <a:pt x="909" y="1903"/>
                  </a:lnTo>
                  <a:cubicBezTo>
                    <a:pt x="909" y="1903"/>
                    <a:pt x="792" y="975"/>
                    <a:pt x="1419" y="697"/>
                  </a:cubicBezTo>
                  <a:cubicBezTo>
                    <a:pt x="1443" y="686"/>
                    <a:pt x="1469" y="681"/>
                    <a:pt x="1498" y="681"/>
                  </a:cubicBezTo>
                  <a:cubicBezTo>
                    <a:pt x="2207" y="681"/>
                    <a:pt x="4157" y="3892"/>
                    <a:pt x="2478" y="4569"/>
                  </a:cubicBezTo>
                  <a:lnTo>
                    <a:pt x="2971" y="5159"/>
                  </a:lnTo>
                  <a:cubicBezTo>
                    <a:pt x="4788" y="5049"/>
                    <a:pt x="2990" y="1417"/>
                    <a:pt x="2145" y="525"/>
                  </a:cubicBezTo>
                  <a:cubicBezTo>
                    <a:pt x="1817" y="178"/>
                    <a:pt x="1461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1"/>
            <p:cNvSpPr/>
            <p:nvPr/>
          </p:nvSpPr>
          <p:spPr>
            <a:xfrm>
              <a:off x="6570353" y="4463973"/>
              <a:ext cx="232129" cy="147346"/>
            </a:xfrm>
            <a:custGeom>
              <a:rect b="b" l="l" r="r" t="t"/>
              <a:pathLst>
                <a:path extrusionOk="0" h="3203" w="5046">
                  <a:moveTo>
                    <a:pt x="3279" y="1"/>
                  </a:moveTo>
                  <a:cubicBezTo>
                    <a:pt x="2423" y="1"/>
                    <a:pt x="642" y="660"/>
                    <a:pt x="311" y="1001"/>
                  </a:cubicBezTo>
                  <a:cubicBezTo>
                    <a:pt x="134" y="1184"/>
                    <a:pt x="9" y="2104"/>
                    <a:pt x="0" y="3128"/>
                  </a:cubicBezTo>
                  <a:lnTo>
                    <a:pt x="0" y="3174"/>
                  </a:lnTo>
                  <a:cubicBezTo>
                    <a:pt x="222" y="3194"/>
                    <a:pt x="446" y="3203"/>
                    <a:pt x="668" y="3203"/>
                  </a:cubicBezTo>
                  <a:cubicBezTo>
                    <a:pt x="2231" y="3203"/>
                    <a:pt x="3746" y="2757"/>
                    <a:pt x="4324" y="2483"/>
                  </a:cubicBezTo>
                  <a:cubicBezTo>
                    <a:pt x="4643" y="2334"/>
                    <a:pt x="4883" y="2048"/>
                    <a:pt x="5045" y="1789"/>
                  </a:cubicBezTo>
                  <a:cubicBezTo>
                    <a:pt x="5026" y="1755"/>
                    <a:pt x="5007" y="1722"/>
                    <a:pt x="4987" y="1688"/>
                  </a:cubicBezTo>
                  <a:cubicBezTo>
                    <a:pt x="4552" y="952"/>
                    <a:pt x="4049" y="330"/>
                    <a:pt x="3642" y="74"/>
                  </a:cubicBezTo>
                  <a:cubicBezTo>
                    <a:pt x="3562" y="23"/>
                    <a:pt x="3436" y="1"/>
                    <a:pt x="3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6570261" y="4541579"/>
              <a:ext cx="234567" cy="77008"/>
            </a:xfrm>
            <a:custGeom>
              <a:rect b="b" l="l" r="r" t="t"/>
              <a:pathLst>
                <a:path extrusionOk="0" h="1674" w="5099">
                  <a:moveTo>
                    <a:pt x="4989" y="1"/>
                  </a:moveTo>
                  <a:cubicBezTo>
                    <a:pt x="4808" y="277"/>
                    <a:pt x="4523" y="585"/>
                    <a:pt x="4281" y="712"/>
                  </a:cubicBezTo>
                  <a:cubicBezTo>
                    <a:pt x="3983" y="867"/>
                    <a:pt x="1789" y="1478"/>
                    <a:pt x="481" y="1478"/>
                  </a:cubicBezTo>
                  <a:cubicBezTo>
                    <a:pt x="301" y="1478"/>
                    <a:pt x="139" y="1466"/>
                    <a:pt x="0" y="1441"/>
                  </a:cubicBezTo>
                  <a:lnTo>
                    <a:pt x="0" y="1441"/>
                  </a:lnTo>
                  <a:cubicBezTo>
                    <a:pt x="2" y="1507"/>
                    <a:pt x="0" y="1574"/>
                    <a:pt x="2" y="1641"/>
                  </a:cubicBezTo>
                  <a:cubicBezTo>
                    <a:pt x="143" y="1663"/>
                    <a:pt x="303" y="1673"/>
                    <a:pt x="477" y="1673"/>
                  </a:cubicBezTo>
                  <a:cubicBezTo>
                    <a:pt x="1199" y="1673"/>
                    <a:pt x="2160" y="1499"/>
                    <a:pt x="2952" y="1310"/>
                  </a:cubicBezTo>
                  <a:cubicBezTo>
                    <a:pt x="3656" y="1143"/>
                    <a:pt x="4225" y="963"/>
                    <a:pt x="4372" y="887"/>
                  </a:cubicBezTo>
                  <a:cubicBezTo>
                    <a:pt x="4625" y="754"/>
                    <a:pt x="4902" y="470"/>
                    <a:pt x="5099" y="191"/>
                  </a:cubicBezTo>
                  <a:cubicBezTo>
                    <a:pt x="5063" y="127"/>
                    <a:pt x="5027" y="62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6594918" y="4615505"/>
              <a:ext cx="183136" cy="127105"/>
            </a:xfrm>
            <a:custGeom>
              <a:rect b="b" l="l" r="r" t="t"/>
              <a:pathLst>
                <a:path extrusionOk="0" h="2763" w="3981">
                  <a:moveTo>
                    <a:pt x="3160" y="0"/>
                  </a:moveTo>
                  <a:lnTo>
                    <a:pt x="155" y="718"/>
                  </a:lnTo>
                  <a:cubicBezTo>
                    <a:pt x="155" y="718"/>
                    <a:pt x="1" y="2057"/>
                    <a:pt x="444" y="2553"/>
                  </a:cubicBezTo>
                  <a:cubicBezTo>
                    <a:pt x="578" y="2702"/>
                    <a:pt x="871" y="2763"/>
                    <a:pt x="1228" y="2763"/>
                  </a:cubicBezTo>
                  <a:cubicBezTo>
                    <a:pt x="2050" y="2763"/>
                    <a:pt x="3209" y="2441"/>
                    <a:pt x="3526" y="2152"/>
                  </a:cubicBezTo>
                  <a:cubicBezTo>
                    <a:pt x="3980" y="1739"/>
                    <a:pt x="3603" y="408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6727084" y="4622957"/>
              <a:ext cx="5336" cy="6992"/>
            </a:xfrm>
            <a:custGeom>
              <a:rect b="b" l="l" r="r" t="t"/>
              <a:pathLst>
                <a:path extrusionOk="0" h="152" w="116">
                  <a:moveTo>
                    <a:pt x="32" y="0"/>
                  </a:moveTo>
                  <a:cubicBezTo>
                    <a:pt x="28" y="0"/>
                    <a:pt x="23" y="2"/>
                    <a:pt x="18" y="5"/>
                  </a:cubicBezTo>
                  <a:cubicBezTo>
                    <a:pt x="5" y="13"/>
                    <a:pt x="0" y="30"/>
                    <a:pt x="9" y="42"/>
                  </a:cubicBezTo>
                  <a:cubicBezTo>
                    <a:pt x="26" y="73"/>
                    <a:pt x="44" y="104"/>
                    <a:pt x="61" y="137"/>
                  </a:cubicBezTo>
                  <a:cubicBezTo>
                    <a:pt x="66" y="146"/>
                    <a:pt x="76" y="151"/>
                    <a:pt x="86" y="151"/>
                  </a:cubicBezTo>
                  <a:cubicBezTo>
                    <a:pt x="89" y="151"/>
                    <a:pt x="94" y="150"/>
                    <a:pt x="98" y="147"/>
                  </a:cubicBezTo>
                  <a:cubicBezTo>
                    <a:pt x="110" y="141"/>
                    <a:pt x="116" y="124"/>
                    <a:pt x="109" y="110"/>
                  </a:cubicBezTo>
                  <a:cubicBezTo>
                    <a:pt x="93" y="77"/>
                    <a:pt x="74" y="44"/>
                    <a:pt x="56" y="14"/>
                  </a:cubicBezTo>
                  <a:cubicBezTo>
                    <a:pt x="50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6606051" y="4650973"/>
              <a:ext cx="140906" cy="82851"/>
            </a:xfrm>
            <a:custGeom>
              <a:rect b="b" l="l" r="r" t="t"/>
              <a:pathLst>
                <a:path extrusionOk="0" h="1801" w="3063">
                  <a:moveTo>
                    <a:pt x="2917" y="1"/>
                  </a:moveTo>
                  <a:cubicBezTo>
                    <a:pt x="2915" y="1"/>
                    <a:pt x="2912" y="1"/>
                    <a:pt x="2909" y="2"/>
                  </a:cubicBezTo>
                  <a:cubicBezTo>
                    <a:pt x="2895" y="6"/>
                    <a:pt x="2887" y="21"/>
                    <a:pt x="2891" y="36"/>
                  </a:cubicBezTo>
                  <a:cubicBezTo>
                    <a:pt x="2911" y="107"/>
                    <a:pt x="2929" y="177"/>
                    <a:pt x="2945" y="248"/>
                  </a:cubicBezTo>
                  <a:cubicBezTo>
                    <a:pt x="2948" y="260"/>
                    <a:pt x="2958" y="269"/>
                    <a:pt x="2971" y="269"/>
                  </a:cubicBezTo>
                  <a:lnTo>
                    <a:pt x="2977" y="269"/>
                  </a:lnTo>
                  <a:cubicBezTo>
                    <a:pt x="2992" y="265"/>
                    <a:pt x="3001" y="250"/>
                    <a:pt x="2998" y="236"/>
                  </a:cubicBezTo>
                  <a:cubicBezTo>
                    <a:pt x="2982" y="164"/>
                    <a:pt x="2964" y="91"/>
                    <a:pt x="2944" y="20"/>
                  </a:cubicBezTo>
                  <a:cubicBezTo>
                    <a:pt x="2940" y="8"/>
                    <a:pt x="2929" y="1"/>
                    <a:pt x="2917" y="1"/>
                  </a:cubicBezTo>
                  <a:close/>
                  <a:moveTo>
                    <a:pt x="3035" y="761"/>
                  </a:moveTo>
                  <a:cubicBezTo>
                    <a:pt x="3019" y="761"/>
                    <a:pt x="3007" y="774"/>
                    <a:pt x="3007" y="789"/>
                  </a:cubicBezTo>
                  <a:cubicBezTo>
                    <a:pt x="3007" y="867"/>
                    <a:pt x="3001" y="939"/>
                    <a:pt x="2991" y="1003"/>
                  </a:cubicBezTo>
                  <a:cubicBezTo>
                    <a:pt x="2988" y="1018"/>
                    <a:pt x="2998" y="1033"/>
                    <a:pt x="3013" y="1035"/>
                  </a:cubicBezTo>
                  <a:lnTo>
                    <a:pt x="3018" y="1035"/>
                  </a:lnTo>
                  <a:cubicBezTo>
                    <a:pt x="3032" y="1035"/>
                    <a:pt x="3043" y="1025"/>
                    <a:pt x="3044" y="1013"/>
                  </a:cubicBezTo>
                  <a:cubicBezTo>
                    <a:pt x="3056" y="946"/>
                    <a:pt x="3063" y="871"/>
                    <a:pt x="3063" y="789"/>
                  </a:cubicBezTo>
                  <a:cubicBezTo>
                    <a:pt x="3063" y="773"/>
                    <a:pt x="3050" y="761"/>
                    <a:pt x="3035" y="761"/>
                  </a:cubicBezTo>
                  <a:close/>
                  <a:moveTo>
                    <a:pt x="29" y="832"/>
                  </a:moveTo>
                  <a:cubicBezTo>
                    <a:pt x="28" y="832"/>
                    <a:pt x="27" y="832"/>
                    <a:pt x="27" y="832"/>
                  </a:cubicBezTo>
                  <a:cubicBezTo>
                    <a:pt x="12" y="832"/>
                    <a:pt x="0" y="846"/>
                    <a:pt x="2" y="861"/>
                  </a:cubicBezTo>
                  <a:cubicBezTo>
                    <a:pt x="8" y="938"/>
                    <a:pt x="16" y="1013"/>
                    <a:pt x="28" y="1082"/>
                  </a:cubicBezTo>
                  <a:cubicBezTo>
                    <a:pt x="31" y="1097"/>
                    <a:pt x="42" y="1106"/>
                    <a:pt x="55" y="1106"/>
                  </a:cubicBezTo>
                  <a:lnTo>
                    <a:pt x="59" y="1106"/>
                  </a:lnTo>
                  <a:cubicBezTo>
                    <a:pt x="74" y="1103"/>
                    <a:pt x="84" y="1088"/>
                    <a:pt x="81" y="1075"/>
                  </a:cubicBezTo>
                  <a:cubicBezTo>
                    <a:pt x="70" y="1006"/>
                    <a:pt x="62" y="932"/>
                    <a:pt x="55" y="857"/>
                  </a:cubicBezTo>
                  <a:cubicBezTo>
                    <a:pt x="55" y="843"/>
                    <a:pt x="43" y="832"/>
                    <a:pt x="29" y="832"/>
                  </a:cubicBezTo>
                  <a:close/>
                  <a:moveTo>
                    <a:pt x="2688" y="1383"/>
                  </a:moveTo>
                  <a:cubicBezTo>
                    <a:pt x="2684" y="1383"/>
                    <a:pt x="2680" y="1384"/>
                    <a:pt x="2676" y="1386"/>
                  </a:cubicBezTo>
                  <a:cubicBezTo>
                    <a:pt x="2618" y="1412"/>
                    <a:pt x="2550" y="1438"/>
                    <a:pt x="2472" y="1464"/>
                  </a:cubicBezTo>
                  <a:cubicBezTo>
                    <a:pt x="2458" y="1468"/>
                    <a:pt x="2450" y="1484"/>
                    <a:pt x="2455" y="1499"/>
                  </a:cubicBezTo>
                  <a:cubicBezTo>
                    <a:pt x="2459" y="1510"/>
                    <a:pt x="2469" y="1517"/>
                    <a:pt x="2482" y="1517"/>
                  </a:cubicBezTo>
                  <a:cubicBezTo>
                    <a:pt x="2484" y="1517"/>
                    <a:pt x="2486" y="1516"/>
                    <a:pt x="2488" y="1516"/>
                  </a:cubicBezTo>
                  <a:cubicBezTo>
                    <a:pt x="2489" y="1516"/>
                    <a:pt x="2489" y="1516"/>
                    <a:pt x="2490" y="1517"/>
                  </a:cubicBezTo>
                  <a:cubicBezTo>
                    <a:pt x="2569" y="1490"/>
                    <a:pt x="2639" y="1463"/>
                    <a:pt x="2698" y="1437"/>
                  </a:cubicBezTo>
                  <a:cubicBezTo>
                    <a:pt x="2713" y="1431"/>
                    <a:pt x="2719" y="1415"/>
                    <a:pt x="2713" y="1400"/>
                  </a:cubicBezTo>
                  <a:cubicBezTo>
                    <a:pt x="2708" y="1389"/>
                    <a:pt x="2699" y="1383"/>
                    <a:pt x="2688" y="1383"/>
                  </a:cubicBezTo>
                  <a:close/>
                  <a:moveTo>
                    <a:pt x="1951" y="1609"/>
                  </a:moveTo>
                  <a:cubicBezTo>
                    <a:pt x="1949" y="1609"/>
                    <a:pt x="1947" y="1609"/>
                    <a:pt x="1944" y="1610"/>
                  </a:cubicBezTo>
                  <a:cubicBezTo>
                    <a:pt x="1875" y="1625"/>
                    <a:pt x="1802" y="1639"/>
                    <a:pt x="1730" y="1654"/>
                  </a:cubicBezTo>
                  <a:cubicBezTo>
                    <a:pt x="1714" y="1657"/>
                    <a:pt x="1705" y="1671"/>
                    <a:pt x="1708" y="1685"/>
                  </a:cubicBezTo>
                  <a:cubicBezTo>
                    <a:pt x="1709" y="1699"/>
                    <a:pt x="1720" y="1708"/>
                    <a:pt x="1734" y="1708"/>
                  </a:cubicBezTo>
                  <a:lnTo>
                    <a:pt x="1739" y="1708"/>
                  </a:lnTo>
                  <a:cubicBezTo>
                    <a:pt x="1812" y="1695"/>
                    <a:pt x="1886" y="1679"/>
                    <a:pt x="1956" y="1663"/>
                  </a:cubicBezTo>
                  <a:cubicBezTo>
                    <a:pt x="1971" y="1659"/>
                    <a:pt x="1981" y="1645"/>
                    <a:pt x="1977" y="1631"/>
                  </a:cubicBezTo>
                  <a:cubicBezTo>
                    <a:pt x="1974" y="1618"/>
                    <a:pt x="1963" y="1609"/>
                    <a:pt x="1951" y="1609"/>
                  </a:cubicBezTo>
                  <a:close/>
                  <a:moveTo>
                    <a:pt x="246" y="1563"/>
                  </a:moveTo>
                  <a:cubicBezTo>
                    <a:pt x="241" y="1563"/>
                    <a:pt x="235" y="1565"/>
                    <a:pt x="230" y="1569"/>
                  </a:cubicBezTo>
                  <a:cubicBezTo>
                    <a:pt x="217" y="1578"/>
                    <a:pt x="216" y="1595"/>
                    <a:pt x="226" y="1607"/>
                  </a:cubicBezTo>
                  <a:cubicBezTo>
                    <a:pt x="261" y="1651"/>
                    <a:pt x="300" y="1685"/>
                    <a:pt x="343" y="1710"/>
                  </a:cubicBezTo>
                  <a:cubicBezTo>
                    <a:pt x="363" y="1722"/>
                    <a:pt x="387" y="1732"/>
                    <a:pt x="413" y="1743"/>
                  </a:cubicBezTo>
                  <a:cubicBezTo>
                    <a:pt x="415" y="1745"/>
                    <a:pt x="419" y="1745"/>
                    <a:pt x="422" y="1745"/>
                  </a:cubicBezTo>
                  <a:cubicBezTo>
                    <a:pt x="434" y="1745"/>
                    <a:pt x="445" y="1738"/>
                    <a:pt x="448" y="1729"/>
                  </a:cubicBezTo>
                  <a:cubicBezTo>
                    <a:pt x="453" y="1715"/>
                    <a:pt x="447" y="1699"/>
                    <a:pt x="432" y="1694"/>
                  </a:cubicBezTo>
                  <a:cubicBezTo>
                    <a:pt x="409" y="1684"/>
                    <a:pt x="388" y="1675"/>
                    <a:pt x="370" y="1664"/>
                  </a:cubicBezTo>
                  <a:cubicBezTo>
                    <a:pt x="333" y="1642"/>
                    <a:pt x="299" y="1611"/>
                    <a:pt x="268" y="1573"/>
                  </a:cubicBezTo>
                  <a:cubicBezTo>
                    <a:pt x="262" y="1566"/>
                    <a:pt x="254" y="1563"/>
                    <a:pt x="246" y="1563"/>
                  </a:cubicBezTo>
                  <a:close/>
                  <a:moveTo>
                    <a:pt x="1187" y="1731"/>
                  </a:moveTo>
                  <a:cubicBezTo>
                    <a:pt x="1186" y="1731"/>
                    <a:pt x="1186" y="1731"/>
                    <a:pt x="1185" y="1731"/>
                  </a:cubicBezTo>
                  <a:cubicBezTo>
                    <a:pt x="1110" y="1738"/>
                    <a:pt x="1036" y="1743"/>
                    <a:pt x="966" y="1746"/>
                  </a:cubicBezTo>
                  <a:cubicBezTo>
                    <a:pt x="953" y="1747"/>
                    <a:pt x="940" y="1758"/>
                    <a:pt x="940" y="1774"/>
                  </a:cubicBezTo>
                  <a:cubicBezTo>
                    <a:pt x="942" y="1789"/>
                    <a:pt x="954" y="1800"/>
                    <a:pt x="968" y="1800"/>
                  </a:cubicBezTo>
                  <a:cubicBezTo>
                    <a:pt x="1038" y="1798"/>
                    <a:pt x="1113" y="1793"/>
                    <a:pt x="1190" y="1786"/>
                  </a:cubicBezTo>
                  <a:cubicBezTo>
                    <a:pt x="1206" y="1785"/>
                    <a:pt x="1216" y="1770"/>
                    <a:pt x="1215" y="1756"/>
                  </a:cubicBezTo>
                  <a:cubicBezTo>
                    <a:pt x="1214" y="1741"/>
                    <a:pt x="1201" y="1731"/>
                    <a:pt x="1187" y="17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6605867" y="4658839"/>
              <a:ext cx="2990" cy="7636"/>
            </a:xfrm>
            <a:custGeom>
              <a:rect b="b" l="l" r="r" t="t"/>
              <a:pathLst>
                <a:path extrusionOk="0" h="166" w="65">
                  <a:moveTo>
                    <a:pt x="36" y="1"/>
                  </a:moveTo>
                  <a:cubicBezTo>
                    <a:pt x="23" y="1"/>
                    <a:pt x="10" y="12"/>
                    <a:pt x="9" y="26"/>
                  </a:cubicBezTo>
                  <a:cubicBezTo>
                    <a:pt x="9" y="26"/>
                    <a:pt x="4" y="67"/>
                    <a:pt x="0" y="136"/>
                  </a:cubicBezTo>
                  <a:cubicBezTo>
                    <a:pt x="0" y="152"/>
                    <a:pt x="11" y="163"/>
                    <a:pt x="26" y="165"/>
                  </a:cubicBezTo>
                  <a:lnTo>
                    <a:pt x="28" y="165"/>
                  </a:lnTo>
                  <a:cubicBezTo>
                    <a:pt x="42" y="165"/>
                    <a:pt x="56" y="155"/>
                    <a:pt x="55" y="139"/>
                  </a:cubicBezTo>
                  <a:cubicBezTo>
                    <a:pt x="59" y="72"/>
                    <a:pt x="63" y="31"/>
                    <a:pt x="63" y="31"/>
                  </a:cubicBezTo>
                  <a:cubicBezTo>
                    <a:pt x="64" y="15"/>
                    <a:pt x="53" y="3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1"/>
            <p:cNvSpPr/>
            <p:nvPr/>
          </p:nvSpPr>
          <p:spPr>
            <a:xfrm>
              <a:off x="6598277" y="4612883"/>
              <a:ext cx="156178" cy="73788"/>
            </a:xfrm>
            <a:custGeom>
              <a:rect b="b" l="l" r="r" t="t"/>
              <a:pathLst>
                <a:path extrusionOk="0" h="1604" w="3395">
                  <a:moveTo>
                    <a:pt x="2794" y="1"/>
                  </a:moveTo>
                  <a:cubicBezTo>
                    <a:pt x="2035" y="1"/>
                    <a:pt x="157" y="484"/>
                    <a:pt x="82" y="777"/>
                  </a:cubicBezTo>
                  <a:cubicBezTo>
                    <a:pt x="0" y="1089"/>
                    <a:pt x="529" y="1604"/>
                    <a:pt x="1263" y="1604"/>
                  </a:cubicBezTo>
                  <a:cubicBezTo>
                    <a:pt x="1344" y="1604"/>
                    <a:pt x="1427" y="1598"/>
                    <a:pt x="1512" y="1584"/>
                  </a:cubicBezTo>
                  <a:cubicBezTo>
                    <a:pt x="2654" y="1406"/>
                    <a:pt x="3394" y="350"/>
                    <a:pt x="3087" y="59"/>
                  </a:cubicBezTo>
                  <a:cubicBezTo>
                    <a:pt x="3045" y="19"/>
                    <a:pt x="2940" y="1"/>
                    <a:pt x="2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1"/>
            <p:cNvSpPr/>
            <p:nvPr/>
          </p:nvSpPr>
          <p:spPr>
            <a:xfrm>
              <a:off x="6782011" y="4596552"/>
              <a:ext cx="72224" cy="101159"/>
            </a:xfrm>
            <a:custGeom>
              <a:rect b="b" l="l" r="r" t="t"/>
              <a:pathLst>
                <a:path extrusionOk="0" h="2199" w="1570">
                  <a:moveTo>
                    <a:pt x="1031" y="1"/>
                  </a:moveTo>
                  <a:cubicBezTo>
                    <a:pt x="1021" y="1"/>
                    <a:pt x="1011" y="2"/>
                    <a:pt x="1001" y="6"/>
                  </a:cubicBezTo>
                  <a:lnTo>
                    <a:pt x="86" y="285"/>
                  </a:lnTo>
                  <a:cubicBezTo>
                    <a:pt x="29" y="305"/>
                    <a:pt x="0" y="369"/>
                    <a:pt x="27" y="425"/>
                  </a:cubicBezTo>
                  <a:cubicBezTo>
                    <a:pt x="318" y="1037"/>
                    <a:pt x="422" y="1849"/>
                    <a:pt x="449" y="2111"/>
                  </a:cubicBezTo>
                  <a:cubicBezTo>
                    <a:pt x="454" y="2160"/>
                    <a:pt x="496" y="2198"/>
                    <a:pt x="545" y="2198"/>
                  </a:cubicBezTo>
                  <a:cubicBezTo>
                    <a:pt x="553" y="2198"/>
                    <a:pt x="561" y="2198"/>
                    <a:pt x="569" y="2198"/>
                  </a:cubicBezTo>
                  <a:cubicBezTo>
                    <a:pt x="1329" y="2198"/>
                    <a:pt x="1569" y="1761"/>
                    <a:pt x="1548" y="1101"/>
                  </a:cubicBezTo>
                  <a:cubicBezTo>
                    <a:pt x="1530" y="540"/>
                    <a:pt x="1220" y="156"/>
                    <a:pt x="1102" y="32"/>
                  </a:cubicBezTo>
                  <a:cubicBezTo>
                    <a:pt x="1083" y="12"/>
                    <a:pt x="1058" y="1"/>
                    <a:pt x="1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1"/>
            <p:cNvSpPr/>
            <p:nvPr/>
          </p:nvSpPr>
          <p:spPr>
            <a:xfrm>
              <a:off x="6776858" y="4587121"/>
              <a:ext cx="83081" cy="53501"/>
            </a:xfrm>
            <a:custGeom>
              <a:rect b="b" l="l" r="r" t="t"/>
              <a:pathLst>
                <a:path extrusionOk="0" h="1163" w="1806">
                  <a:moveTo>
                    <a:pt x="919" y="0"/>
                  </a:moveTo>
                  <a:cubicBezTo>
                    <a:pt x="517" y="0"/>
                    <a:pt x="0" y="322"/>
                    <a:pt x="86" y="527"/>
                  </a:cubicBezTo>
                  <a:cubicBezTo>
                    <a:pt x="299" y="1030"/>
                    <a:pt x="827" y="1163"/>
                    <a:pt x="1192" y="1163"/>
                  </a:cubicBezTo>
                  <a:cubicBezTo>
                    <a:pt x="1360" y="1163"/>
                    <a:pt x="1494" y="1134"/>
                    <a:pt x="1545" y="1101"/>
                  </a:cubicBezTo>
                  <a:cubicBezTo>
                    <a:pt x="1806" y="930"/>
                    <a:pt x="1554" y="269"/>
                    <a:pt x="1170" y="57"/>
                  </a:cubicBezTo>
                  <a:cubicBezTo>
                    <a:pt x="1098" y="17"/>
                    <a:pt x="1012" y="0"/>
                    <a:pt x="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1"/>
            <p:cNvSpPr/>
            <p:nvPr/>
          </p:nvSpPr>
          <p:spPr>
            <a:xfrm>
              <a:off x="6621048" y="4518486"/>
              <a:ext cx="58699" cy="53777"/>
            </a:xfrm>
            <a:custGeom>
              <a:rect b="b" l="l" r="r" t="t"/>
              <a:pathLst>
                <a:path extrusionOk="0" h="1169" w="1276">
                  <a:moveTo>
                    <a:pt x="777" y="234"/>
                  </a:moveTo>
                  <a:cubicBezTo>
                    <a:pt x="818" y="234"/>
                    <a:pt x="856" y="257"/>
                    <a:pt x="865" y="310"/>
                  </a:cubicBezTo>
                  <a:cubicBezTo>
                    <a:pt x="894" y="462"/>
                    <a:pt x="903" y="616"/>
                    <a:pt x="941" y="764"/>
                  </a:cubicBezTo>
                  <a:cubicBezTo>
                    <a:pt x="958" y="840"/>
                    <a:pt x="897" y="887"/>
                    <a:pt x="838" y="887"/>
                  </a:cubicBezTo>
                  <a:cubicBezTo>
                    <a:pt x="796" y="887"/>
                    <a:pt x="756" y="864"/>
                    <a:pt x="744" y="813"/>
                  </a:cubicBezTo>
                  <a:cubicBezTo>
                    <a:pt x="708" y="662"/>
                    <a:pt x="697" y="508"/>
                    <a:pt x="669" y="357"/>
                  </a:cubicBezTo>
                  <a:cubicBezTo>
                    <a:pt x="656" y="282"/>
                    <a:pt x="719" y="234"/>
                    <a:pt x="777" y="234"/>
                  </a:cubicBezTo>
                  <a:close/>
                  <a:moveTo>
                    <a:pt x="404" y="306"/>
                  </a:moveTo>
                  <a:cubicBezTo>
                    <a:pt x="445" y="306"/>
                    <a:pt x="485" y="329"/>
                    <a:pt x="498" y="381"/>
                  </a:cubicBezTo>
                  <a:lnTo>
                    <a:pt x="601" y="814"/>
                  </a:lnTo>
                  <a:cubicBezTo>
                    <a:pt x="619" y="888"/>
                    <a:pt x="558" y="935"/>
                    <a:pt x="499" y="935"/>
                  </a:cubicBezTo>
                  <a:cubicBezTo>
                    <a:pt x="457" y="935"/>
                    <a:pt x="417" y="913"/>
                    <a:pt x="404" y="861"/>
                  </a:cubicBezTo>
                  <a:lnTo>
                    <a:pt x="302" y="428"/>
                  </a:lnTo>
                  <a:cubicBezTo>
                    <a:pt x="284" y="353"/>
                    <a:pt x="345" y="306"/>
                    <a:pt x="404" y="306"/>
                  </a:cubicBezTo>
                  <a:close/>
                  <a:moveTo>
                    <a:pt x="573" y="1"/>
                  </a:moveTo>
                  <a:cubicBezTo>
                    <a:pt x="561" y="1"/>
                    <a:pt x="551" y="2"/>
                    <a:pt x="541" y="4"/>
                  </a:cubicBezTo>
                  <a:cubicBezTo>
                    <a:pt x="308" y="55"/>
                    <a:pt x="0" y="509"/>
                    <a:pt x="71" y="723"/>
                  </a:cubicBezTo>
                  <a:cubicBezTo>
                    <a:pt x="135" y="919"/>
                    <a:pt x="558" y="1169"/>
                    <a:pt x="734" y="1169"/>
                  </a:cubicBezTo>
                  <a:cubicBezTo>
                    <a:pt x="752" y="1169"/>
                    <a:pt x="766" y="1166"/>
                    <a:pt x="778" y="1161"/>
                  </a:cubicBezTo>
                  <a:cubicBezTo>
                    <a:pt x="912" y="1106"/>
                    <a:pt x="1276" y="663"/>
                    <a:pt x="1255" y="510"/>
                  </a:cubicBezTo>
                  <a:cubicBezTo>
                    <a:pt x="1235" y="365"/>
                    <a:pt x="787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1"/>
            <p:cNvSpPr/>
            <p:nvPr/>
          </p:nvSpPr>
          <p:spPr>
            <a:xfrm>
              <a:off x="6727084" y="4477543"/>
              <a:ext cx="69372" cy="260788"/>
            </a:xfrm>
            <a:custGeom>
              <a:rect b="b" l="l" r="r" t="t"/>
              <a:pathLst>
                <a:path extrusionOk="0" h="5669" w="1508">
                  <a:moveTo>
                    <a:pt x="47" y="1"/>
                  </a:moveTo>
                  <a:lnTo>
                    <a:pt x="0" y="29"/>
                  </a:lnTo>
                  <a:cubicBezTo>
                    <a:pt x="1082" y="1761"/>
                    <a:pt x="1508" y="4696"/>
                    <a:pt x="814" y="5636"/>
                  </a:cubicBezTo>
                  <a:lnTo>
                    <a:pt x="858" y="5669"/>
                  </a:lnTo>
                  <a:cubicBezTo>
                    <a:pt x="1202" y="5203"/>
                    <a:pt x="1301" y="4272"/>
                    <a:pt x="1129" y="3113"/>
                  </a:cubicBezTo>
                  <a:cubicBezTo>
                    <a:pt x="963" y="1983"/>
                    <a:pt x="559" y="820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6674549" y="4620841"/>
              <a:ext cx="54007" cy="50465"/>
            </a:xfrm>
            <a:custGeom>
              <a:rect b="b" l="l" r="r" t="t"/>
              <a:pathLst>
                <a:path extrusionOk="0" h="1097" w="1174">
                  <a:moveTo>
                    <a:pt x="983" y="0"/>
                  </a:moveTo>
                  <a:cubicBezTo>
                    <a:pt x="971" y="0"/>
                    <a:pt x="959" y="1"/>
                    <a:pt x="947" y="4"/>
                  </a:cubicBezTo>
                  <a:cubicBezTo>
                    <a:pt x="899" y="12"/>
                    <a:pt x="854" y="34"/>
                    <a:pt x="814" y="59"/>
                  </a:cubicBezTo>
                  <a:cubicBezTo>
                    <a:pt x="773" y="85"/>
                    <a:pt x="731" y="115"/>
                    <a:pt x="706" y="156"/>
                  </a:cubicBezTo>
                  <a:cubicBezTo>
                    <a:pt x="674" y="209"/>
                    <a:pt x="671" y="274"/>
                    <a:pt x="655" y="332"/>
                  </a:cubicBezTo>
                  <a:cubicBezTo>
                    <a:pt x="622" y="465"/>
                    <a:pt x="524" y="574"/>
                    <a:pt x="417" y="659"/>
                  </a:cubicBezTo>
                  <a:cubicBezTo>
                    <a:pt x="308" y="745"/>
                    <a:pt x="186" y="811"/>
                    <a:pt x="77" y="895"/>
                  </a:cubicBezTo>
                  <a:cubicBezTo>
                    <a:pt x="41" y="924"/>
                    <a:pt x="1" y="962"/>
                    <a:pt x="4" y="1009"/>
                  </a:cubicBezTo>
                  <a:cubicBezTo>
                    <a:pt x="6" y="1056"/>
                    <a:pt x="55" y="1092"/>
                    <a:pt x="102" y="1096"/>
                  </a:cubicBezTo>
                  <a:cubicBezTo>
                    <a:pt x="106" y="1096"/>
                    <a:pt x="110" y="1096"/>
                    <a:pt x="113" y="1096"/>
                  </a:cubicBezTo>
                  <a:cubicBezTo>
                    <a:pt x="157" y="1096"/>
                    <a:pt x="200" y="1080"/>
                    <a:pt x="240" y="1062"/>
                  </a:cubicBezTo>
                  <a:cubicBezTo>
                    <a:pt x="440" y="977"/>
                    <a:pt x="634" y="871"/>
                    <a:pt x="796" y="724"/>
                  </a:cubicBezTo>
                  <a:cubicBezTo>
                    <a:pt x="843" y="680"/>
                    <a:pt x="886" y="635"/>
                    <a:pt x="926" y="585"/>
                  </a:cubicBezTo>
                  <a:cubicBezTo>
                    <a:pt x="996" y="500"/>
                    <a:pt x="1054" y="403"/>
                    <a:pt x="1094" y="300"/>
                  </a:cubicBezTo>
                  <a:cubicBezTo>
                    <a:pt x="1126" y="216"/>
                    <a:pt x="1174" y="98"/>
                    <a:pt x="1084" y="31"/>
                  </a:cubicBezTo>
                  <a:cubicBezTo>
                    <a:pt x="1055" y="10"/>
                    <a:pt x="1019" y="0"/>
                    <a:pt x="9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1"/>
            <p:cNvSpPr/>
            <p:nvPr/>
          </p:nvSpPr>
          <p:spPr>
            <a:xfrm>
              <a:off x="6701460" y="4486468"/>
              <a:ext cx="38550" cy="53087"/>
            </a:xfrm>
            <a:custGeom>
              <a:rect b="b" l="l" r="r" t="t"/>
              <a:pathLst>
                <a:path extrusionOk="0" h="1154" w="838">
                  <a:moveTo>
                    <a:pt x="187" y="1"/>
                  </a:moveTo>
                  <a:cubicBezTo>
                    <a:pt x="178" y="1"/>
                    <a:pt x="170" y="1"/>
                    <a:pt x="162" y="2"/>
                  </a:cubicBezTo>
                  <a:cubicBezTo>
                    <a:pt x="99" y="9"/>
                    <a:pt x="38" y="52"/>
                    <a:pt x="20" y="112"/>
                  </a:cubicBezTo>
                  <a:cubicBezTo>
                    <a:pt x="0" y="177"/>
                    <a:pt x="31" y="246"/>
                    <a:pt x="68" y="302"/>
                  </a:cubicBezTo>
                  <a:cubicBezTo>
                    <a:pt x="142" y="410"/>
                    <a:pt x="245" y="494"/>
                    <a:pt x="322" y="598"/>
                  </a:cubicBezTo>
                  <a:cubicBezTo>
                    <a:pt x="432" y="749"/>
                    <a:pt x="482" y="939"/>
                    <a:pt x="602" y="1081"/>
                  </a:cubicBezTo>
                  <a:cubicBezTo>
                    <a:pt x="634" y="1118"/>
                    <a:pt x="677" y="1153"/>
                    <a:pt x="725" y="1153"/>
                  </a:cubicBezTo>
                  <a:cubicBezTo>
                    <a:pt x="731" y="1153"/>
                    <a:pt x="737" y="1153"/>
                    <a:pt x="743" y="1151"/>
                  </a:cubicBezTo>
                  <a:cubicBezTo>
                    <a:pt x="786" y="1143"/>
                    <a:pt x="816" y="1103"/>
                    <a:pt x="827" y="1060"/>
                  </a:cubicBezTo>
                  <a:cubicBezTo>
                    <a:pt x="837" y="1018"/>
                    <a:pt x="829" y="973"/>
                    <a:pt x="819" y="930"/>
                  </a:cubicBezTo>
                  <a:cubicBezTo>
                    <a:pt x="781" y="753"/>
                    <a:pt x="702" y="590"/>
                    <a:pt x="610" y="436"/>
                  </a:cubicBezTo>
                  <a:cubicBezTo>
                    <a:pt x="536" y="310"/>
                    <a:pt x="460" y="145"/>
                    <a:pt x="340" y="56"/>
                  </a:cubicBezTo>
                  <a:cubicBezTo>
                    <a:pt x="295" y="23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5" name="Google Shape;815;p51"/>
          <p:cNvSpPr/>
          <p:nvPr/>
        </p:nvSpPr>
        <p:spPr>
          <a:xfrm flipH="1" rot="8479038">
            <a:off x="1080785" y="42383"/>
            <a:ext cx="1532695" cy="2571507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6" name="Google Shape;816;p51"/>
          <p:cNvGrpSpPr/>
          <p:nvPr/>
        </p:nvGrpSpPr>
        <p:grpSpPr>
          <a:xfrm rot="-1354752">
            <a:off x="884067" y="248877"/>
            <a:ext cx="835408" cy="922153"/>
            <a:chOff x="5450468" y="5457029"/>
            <a:chExt cx="139112" cy="153556"/>
          </a:xfrm>
        </p:grpSpPr>
        <p:sp>
          <p:nvSpPr>
            <p:cNvPr id="817" name="Google Shape;817;p51"/>
            <p:cNvSpPr/>
            <p:nvPr/>
          </p:nvSpPr>
          <p:spPr>
            <a:xfrm>
              <a:off x="5450468" y="5457029"/>
              <a:ext cx="57227" cy="48855"/>
            </a:xfrm>
            <a:custGeom>
              <a:rect b="b" l="l" r="r" t="t"/>
              <a:pathLst>
                <a:path extrusionOk="0" h="1062" w="1244">
                  <a:moveTo>
                    <a:pt x="810" y="0"/>
                  </a:moveTo>
                  <a:cubicBezTo>
                    <a:pt x="511" y="0"/>
                    <a:pt x="43" y="191"/>
                    <a:pt x="25" y="332"/>
                  </a:cubicBezTo>
                  <a:cubicBezTo>
                    <a:pt x="1" y="512"/>
                    <a:pt x="131" y="866"/>
                    <a:pt x="211" y="1061"/>
                  </a:cubicBezTo>
                  <a:lnTo>
                    <a:pt x="1243" y="743"/>
                  </a:lnTo>
                  <a:cubicBezTo>
                    <a:pt x="1242" y="743"/>
                    <a:pt x="1204" y="216"/>
                    <a:pt x="1009" y="52"/>
                  </a:cubicBezTo>
                  <a:cubicBezTo>
                    <a:pt x="966" y="15"/>
                    <a:pt x="895" y="0"/>
                    <a:pt x="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1"/>
            <p:cNvSpPr/>
            <p:nvPr/>
          </p:nvSpPr>
          <p:spPr>
            <a:xfrm>
              <a:off x="5454286" y="5459835"/>
              <a:ext cx="40114" cy="13663"/>
            </a:xfrm>
            <a:custGeom>
              <a:rect b="b" l="l" r="r" t="t"/>
              <a:pathLst>
                <a:path extrusionOk="0" h="297" w="872">
                  <a:moveTo>
                    <a:pt x="838" y="1"/>
                  </a:moveTo>
                  <a:cubicBezTo>
                    <a:pt x="835" y="4"/>
                    <a:pt x="529" y="241"/>
                    <a:pt x="58" y="241"/>
                  </a:cubicBezTo>
                  <a:cubicBezTo>
                    <a:pt x="40" y="241"/>
                    <a:pt x="22" y="241"/>
                    <a:pt x="3" y="240"/>
                  </a:cubicBezTo>
                  <a:lnTo>
                    <a:pt x="1" y="294"/>
                  </a:lnTo>
                  <a:cubicBezTo>
                    <a:pt x="22" y="296"/>
                    <a:pt x="43" y="296"/>
                    <a:pt x="62" y="296"/>
                  </a:cubicBezTo>
                  <a:cubicBezTo>
                    <a:pt x="549" y="296"/>
                    <a:pt x="859" y="55"/>
                    <a:pt x="872" y="44"/>
                  </a:cubicBezTo>
                  <a:lnTo>
                    <a:pt x="8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1"/>
            <p:cNvSpPr/>
            <p:nvPr/>
          </p:nvSpPr>
          <p:spPr>
            <a:xfrm>
              <a:off x="5461233" y="5499949"/>
              <a:ext cx="128347" cy="110636"/>
            </a:xfrm>
            <a:custGeom>
              <a:rect b="b" l="l" r="r" t="t"/>
              <a:pathLst>
                <a:path extrusionOk="0" h="2405" w="2790">
                  <a:moveTo>
                    <a:pt x="1111" y="0"/>
                  </a:moveTo>
                  <a:lnTo>
                    <a:pt x="0" y="343"/>
                  </a:lnTo>
                  <a:cubicBezTo>
                    <a:pt x="559" y="2118"/>
                    <a:pt x="1662" y="2390"/>
                    <a:pt x="1662" y="2390"/>
                  </a:cubicBezTo>
                  <a:cubicBezTo>
                    <a:pt x="1720" y="2400"/>
                    <a:pt x="1780" y="2404"/>
                    <a:pt x="1841" y="2404"/>
                  </a:cubicBezTo>
                  <a:cubicBezTo>
                    <a:pt x="1847" y="2404"/>
                    <a:pt x="1854" y="2404"/>
                    <a:pt x="1861" y="2404"/>
                  </a:cubicBezTo>
                  <a:cubicBezTo>
                    <a:pt x="2301" y="2396"/>
                    <a:pt x="2711" y="2161"/>
                    <a:pt x="2748" y="2085"/>
                  </a:cubicBezTo>
                  <a:cubicBezTo>
                    <a:pt x="2790" y="1996"/>
                    <a:pt x="2315" y="1486"/>
                    <a:pt x="2315" y="1486"/>
                  </a:cubicBezTo>
                  <a:cubicBezTo>
                    <a:pt x="1444" y="1016"/>
                    <a:pt x="1111" y="0"/>
                    <a:pt x="1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1"/>
            <p:cNvSpPr/>
            <p:nvPr/>
          </p:nvSpPr>
          <p:spPr>
            <a:xfrm>
              <a:off x="5471169" y="5509103"/>
              <a:ext cx="86439" cy="90487"/>
            </a:xfrm>
            <a:custGeom>
              <a:rect b="b" l="l" r="r" t="t"/>
              <a:pathLst>
                <a:path extrusionOk="0" h="1967" w="1879">
                  <a:moveTo>
                    <a:pt x="169" y="0"/>
                  </a:moveTo>
                  <a:cubicBezTo>
                    <a:pt x="84" y="0"/>
                    <a:pt x="1" y="68"/>
                    <a:pt x="42" y="168"/>
                  </a:cubicBezTo>
                  <a:cubicBezTo>
                    <a:pt x="215" y="585"/>
                    <a:pt x="431" y="992"/>
                    <a:pt x="708" y="1349"/>
                  </a:cubicBezTo>
                  <a:cubicBezTo>
                    <a:pt x="960" y="1673"/>
                    <a:pt x="1284" y="1934"/>
                    <a:pt x="1706" y="1966"/>
                  </a:cubicBezTo>
                  <a:cubicBezTo>
                    <a:pt x="1711" y="1967"/>
                    <a:pt x="1715" y="1967"/>
                    <a:pt x="1720" y="1967"/>
                  </a:cubicBezTo>
                  <a:cubicBezTo>
                    <a:pt x="1878" y="1967"/>
                    <a:pt x="1864" y="1708"/>
                    <a:pt x="1696" y="1695"/>
                  </a:cubicBezTo>
                  <a:cubicBezTo>
                    <a:pt x="1342" y="1669"/>
                    <a:pt x="1070" y="1394"/>
                    <a:pt x="875" y="1122"/>
                  </a:cubicBezTo>
                  <a:cubicBezTo>
                    <a:pt x="642" y="803"/>
                    <a:pt x="452" y="452"/>
                    <a:pt x="301" y="87"/>
                  </a:cubicBezTo>
                  <a:cubicBezTo>
                    <a:pt x="276" y="26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1"/>
            <p:cNvSpPr/>
            <p:nvPr/>
          </p:nvSpPr>
          <p:spPr>
            <a:xfrm>
              <a:off x="5485200" y="5495165"/>
              <a:ext cx="86439" cy="90533"/>
            </a:xfrm>
            <a:custGeom>
              <a:rect b="b" l="l" r="r" t="t"/>
              <a:pathLst>
                <a:path extrusionOk="0" h="1968" w="1879">
                  <a:moveTo>
                    <a:pt x="169" y="1"/>
                  </a:moveTo>
                  <a:cubicBezTo>
                    <a:pt x="83" y="1"/>
                    <a:pt x="1" y="69"/>
                    <a:pt x="42" y="168"/>
                  </a:cubicBezTo>
                  <a:cubicBezTo>
                    <a:pt x="215" y="586"/>
                    <a:pt x="430" y="993"/>
                    <a:pt x="708" y="1351"/>
                  </a:cubicBezTo>
                  <a:cubicBezTo>
                    <a:pt x="959" y="1673"/>
                    <a:pt x="1284" y="1934"/>
                    <a:pt x="1706" y="1967"/>
                  </a:cubicBezTo>
                  <a:cubicBezTo>
                    <a:pt x="1710" y="1967"/>
                    <a:pt x="1714" y="1967"/>
                    <a:pt x="1718" y="1967"/>
                  </a:cubicBezTo>
                  <a:cubicBezTo>
                    <a:pt x="1878" y="1967"/>
                    <a:pt x="1864" y="1709"/>
                    <a:pt x="1696" y="1696"/>
                  </a:cubicBezTo>
                  <a:cubicBezTo>
                    <a:pt x="1342" y="1670"/>
                    <a:pt x="1069" y="1395"/>
                    <a:pt x="875" y="1122"/>
                  </a:cubicBezTo>
                  <a:cubicBezTo>
                    <a:pt x="643" y="802"/>
                    <a:pt x="451" y="452"/>
                    <a:pt x="302" y="89"/>
                  </a:cubicBezTo>
                  <a:cubicBezTo>
                    <a:pt x="276" y="27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5454793" y="5495119"/>
              <a:ext cx="65646" cy="25807"/>
            </a:xfrm>
            <a:custGeom>
              <a:rect b="b" l="l" r="r" t="t"/>
              <a:pathLst>
                <a:path extrusionOk="0" h="561" w="1427">
                  <a:moveTo>
                    <a:pt x="1239" y="0"/>
                  </a:moveTo>
                  <a:cubicBezTo>
                    <a:pt x="1222" y="0"/>
                    <a:pt x="1203" y="4"/>
                    <a:pt x="1185" y="13"/>
                  </a:cubicBezTo>
                  <a:cubicBezTo>
                    <a:pt x="858" y="171"/>
                    <a:pt x="503" y="278"/>
                    <a:pt x="143" y="326"/>
                  </a:cubicBezTo>
                  <a:cubicBezTo>
                    <a:pt x="2" y="345"/>
                    <a:pt x="1" y="560"/>
                    <a:pt x="131" y="560"/>
                  </a:cubicBezTo>
                  <a:cubicBezTo>
                    <a:pt x="137" y="560"/>
                    <a:pt x="143" y="560"/>
                    <a:pt x="149" y="559"/>
                  </a:cubicBezTo>
                  <a:cubicBezTo>
                    <a:pt x="555" y="504"/>
                    <a:pt x="942" y="387"/>
                    <a:pt x="1310" y="209"/>
                  </a:cubicBezTo>
                  <a:cubicBezTo>
                    <a:pt x="1427" y="153"/>
                    <a:pt x="1349" y="0"/>
                    <a:pt x="1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5452400" y="5487160"/>
              <a:ext cx="65600" cy="25807"/>
            </a:xfrm>
            <a:custGeom>
              <a:rect b="b" l="l" r="r" t="t"/>
              <a:pathLst>
                <a:path extrusionOk="0" h="561" w="1426">
                  <a:moveTo>
                    <a:pt x="1239" y="0"/>
                  </a:moveTo>
                  <a:cubicBezTo>
                    <a:pt x="1221" y="0"/>
                    <a:pt x="1203" y="4"/>
                    <a:pt x="1184" y="13"/>
                  </a:cubicBezTo>
                  <a:cubicBezTo>
                    <a:pt x="858" y="172"/>
                    <a:pt x="502" y="278"/>
                    <a:pt x="142" y="327"/>
                  </a:cubicBezTo>
                  <a:cubicBezTo>
                    <a:pt x="2" y="346"/>
                    <a:pt x="1" y="560"/>
                    <a:pt x="131" y="560"/>
                  </a:cubicBezTo>
                  <a:cubicBezTo>
                    <a:pt x="137" y="560"/>
                    <a:pt x="142" y="560"/>
                    <a:pt x="148" y="559"/>
                  </a:cubicBezTo>
                  <a:cubicBezTo>
                    <a:pt x="555" y="505"/>
                    <a:pt x="941" y="387"/>
                    <a:pt x="1310" y="209"/>
                  </a:cubicBezTo>
                  <a:cubicBezTo>
                    <a:pt x="1425" y="153"/>
                    <a:pt x="1348" y="0"/>
                    <a:pt x="1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1"/>
            <p:cNvSpPr/>
            <p:nvPr/>
          </p:nvSpPr>
          <p:spPr>
            <a:xfrm>
              <a:off x="5459439" y="5495855"/>
              <a:ext cx="53271" cy="18217"/>
            </a:xfrm>
            <a:custGeom>
              <a:rect b="b" l="l" r="r" t="t"/>
              <a:pathLst>
                <a:path extrusionOk="0" h="396" w="1158">
                  <a:moveTo>
                    <a:pt x="1134" y="0"/>
                  </a:moveTo>
                  <a:cubicBezTo>
                    <a:pt x="1129" y="2"/>
                    <a:pt x="624" y="258"/>
                    <a:pt x="1" y="342"/>
                  </a:cubicBezTo>
                  <a:lnTo>
                    <a:pt x="9" y="395"/>
                  </a:lnTo>
                  <a:cubicBezTo>
                    <a:pt x="642" y="311"/>
                    <a:pt x="1155" y="53"/>
                    <a:pt x="1158" y="49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1"/>
            <p:cNvSpPr/>
            <p:nvPr/>
          </p:nvSpPr>
          <p:spPr>
            <a:xfrm>
              <a:off x="5528305" y="5568033"/>
              <a:ext cx="60309" cy="42414"/>
            </a:xfrm>
            <a:custGeom>
              <a:rect b="b" l="l" r="r" t="t"/>
              <a:pathLst>
                <a:path extrusionOk="0" h="922" w="1311">
                  <a:moveTo>
                    <a:pt x="777" y="0"/>
                  </a:moveTo>
                  <a:cubicBezTo>
                    <a:pt x="654" y="0"/>
                    <a:pt x="452" y="33"/>
                    <a:pt x="660" y="280"/>
                  </a:cubicBezTo>
                  <a:cubicBezTo>
                    <a:pt x="660" y="280"/>
                    <a:pt x="614" y="272"/>
                    <a:pt x="555" y="272"/>
                  </a:cubicBezTo>
                  <a:cubicBezTo>
                    <a:pt x="423" y="272"/>
                    <a:pt x="230" y="313"/>
                    <a:pt x="382" y="584"/>
                  </a:cubicBezTo>
                  <a:cubicBezTo>
                    <a:pt x="382" y="584"/>
                    <a:pt x="376" y="583"/>
                    <a:pt x="367" y="583"/>
                  </a:cubicBezTo>
                  <a:cubicBezTo>
                    <a:pt x="295" y="583"/>
                    <a:pt x="0" y="601"/>
                    <a:pt x="204" y="909"/>
                  </a:cubicBezTo>
                  <a:lnTo>
                    <a:pt x="403" y="922"/>
                  </a:lnTo>
                  <a:cubicBezTo>
                    <a:pt x="630" y="920"/>
                    <a:pt x="850" y="854"/>
                    <a:pt x="1015" y="783"/>
                  </a:cubicBezTo>
                  <a:cubicBezTo>
                    <a:pt x="1168" y="716"/>
                    <a:pt x="1273" y="641"/>
                    <a:pt x="1290" y="605"/>
                  </a:cubicBezTo>
                  <a:cubicBezTo>
                    <a:pt x="1311" y="560"/>
                    <a:pt x="1208" y="417"/>
                    <a:pt x="1096" y="280"/>
                  </a:cubicBezTo>
                  <a:cubicBezTo>
                    <a:pt x="981" y="139"/>
                    <a:pt x="857" y="4"/>
                    <a:pt x="857" y="4"/>
                  </a:cubicBezTo>
                  <a:cubicBezTo>
                    <a:pt x="857" y="4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1"/>
            <p:cNvSpPr/>
            <p:nvPr/>
          </p:nvSpPr>
          <p:spPr>
            <a:xfrm>
              <a:off x="5570995" y="5580913"/>
              <a:ext cx="17619" cy="23139"/>
            </a:xfrm>
            <a:custGeom>
              <a:rect b="b" l="l" r="r" t="t"/>
              <a:pathLst>
                <a:path extrusionOk="0" h="503" w="383">
                  <a:moveTo>
                    <a:pt x="168" y="1"/>
                  </a:moveTo>
                  <a:cubicBezTo>
                    <a:pt x="68" y="61"/>
                    <a:pt x="0" y="176"/>
                    <a:pt x="3" y="294"/>
                  </a:cubicBezTo>
                  <a:cubicBezTo>
                    <a:pt x="4" y="370"/>
                    <a:pt x="36" y="445"/>
                    <a:pt x="87" y="503"/>
                  </a:cubicBezTo>
                  <a:cubicBezTo>
                    <a:pt x="240" y="436"/>
                    <a:pt x="345" y="361"/>
                    <a:pt x="362" y="325"/>
                  </a:cubicBezTo>
                  <a:cubicBezTo>
                    <a:pt x="383" y="280"/>
                    <a:pt x="280" y="137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479634" y="5531369"/>
              <a:ext cx="32616" cy="49499"/>
            </a:xfrm>
            <a:custGeom>
              <a:rect b="b" l="l" r="r" t="t"/>
              <a:pathLst>
                <a:path extrusionOk="0" h="1076" w="709">
                  <a:moveTo>
                    <a:pt x="130" y="0"/>
                  </a:moveTo>
                  <a:cubicBezTo>
                    <a:pt x="79" y="0"/>
                    <a:pt x="30" y="21"/>
                    <a:pt x="11" y="73"/>
                  </a:cubicBezTo>
                  <a:cubicBezTo>
                    <a:pt x="1" y="100"/>
                    <a:pt x="2" y="131"/>
                    <a:pt x="10" y="162"/>
                  </a:cubicBezTo>
                  <a:cubicBezTo>
                    <a:pt x="23" y="214"/>
                    <a:pt x="49" y="254"/>
                    <a:pt x="75" y="300"/>
                  </a:cubicBezTo>
                  <a:cubicBezTo>
                    <a:pt x="104" y="347"/>
                    <a:pt x="126" y="397"/>
                    <a:pt x="156" y="444"/>
                  </a:cubicBezTo>
                  <a:cubicBezTo>
                    <a:pt x="236" y="577"/>
                    <a:pt x="324" y="707"/>
                    <a:pt x="419" y="830"/>
                  </a:cubicBezTo>
                  <a:cubicBezTo>
                    <a:pt x="476" y="901"/>
                    <a:pt x="533" y="969"/>
                    <a:pt x="591" y="1036"/>
                  </a:cubicBezTo>
                  <a:cubicBezTo>
                    <a:pt x="607" y="1055"/>
                    <a:pt x="629" y="1076"/>
                    <a:pt x="653" y="1076"/>
                  </a:cubicBezTo>
                  <a:cubicBezTo>
                    <a:pt x="656" y="1076"/>
                    <a:pt x="659" y="1075"/>
                    <a:pt x="661" y="1075"/>
                  </a:cubicBezTo>
                  <a:cubicBezTo>
                    <a:pt x="680" y="1073"/>
                    <a:pt x="695" y="1058"/>
                    <a:pt x="701" y="1041"/>
                  </a:cubicBezTo>
                  <a:cubicBezTo>
                    <a:pt x="707" y="1025"/>
                    <a:pt x="709" y="1006"/>
                    <a:pt x="706" y="987"/>
                  </a:cubicBezTo>
                  <a:cubicBezTo>
                    <a:pt x="700" y="922"/>
                    <a:pt x="667" y="861"/>
                    <a:pt x="634" y="804"/>
                  </a:cubicBezTo>
                  <a:cubicBezTo>
                    <a:pt x="548" y="651"/>
                    <a:pt x="457" y="499"/>
                    <a:pt x="402" y="332"/>
                  </a:cubicBezTo>
                  <a:cubicBezTo>
                    <a:pt x="383" y="278"/>
                    <a:pt x="368" y="223"/>
                    <a:pt x="345" y="171"/>
                  </a:cubicBezTo>
                  <a:cubicBezTo>
                    <a:pt x="321" y="119"/>
                    <a:pt x="290" y="68"/>
                    <a:pt x="242" y="35"/>
                  </a:cubicBezTo>
                  <a:cubicBezTo>
                    <a:pt x="213" y="14"/>
                    <a:pt x="171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8" name="Google Shape;828;p51"/>
          <p:cNvGrpSpPr/>
          <p:nvPr/>
        </p:nvGrpSpPr>
        <p:grpSpPr>
          <a:xfrm>
            <a:off x="2199309" y="1078054"/>
            <a:ext cx="1243551" cy="701802"/>
            <a:chOff x="1400684" y="2968229"/>
            <a:chExt cx="1243551" cy="701802"/>
          </a:xfrm>
        </p:grpSpPr>
        <p:sp>
          <p:nvSpPr>
            <p:cNvPr id="829" name="Google Shape;829;p51"/>
            <p:cNvSpPr/>
            <p:nvPr/>
          </p:nvSpPr>
          <p:spPr>
            <a:xfrm>
              <a:off x="2092509" y="2972856"/>
              <a:ext cx="532931" cy="407000"/>
            </a:xfrm>
            <a:custGeom>
              <a:rect b="b" l="l" r="r" t="t"/>
              <a:pathLst>
                <a:path extrusionOk="0" h="2815" w="3686">
                  <a:moveTo>
                    <a:pt x="1775" y="0"/>
                  </a:moveTo>
                  <a:cubicBezTo>
                    <a:pt x="1663" y="0"/>
                    <a:pt x="1551" y="11"/>
                    <a:pt x="1442" y="35"/>
                  </a:cubicBezTo>
                  <a:cubicBezTo>
                    <a:pt x="371" y="263"/>
                    <a:pt x="1" y="1824"/>
                    <a:pt x="839" y="2526"/>
                  </a:cubicBezTo>
                  <a:cubicBezTo>
                    <a:pt x="1072" y="2723"/>
                    <a:pt x="1366" y="2815"/>
                    <a:pt x="1662" y="2815"/>
                  </a:cubicBezTo>
                  <a:cubicBezTo>
                    <a:pt x="2013" y="2815"/>
                    <a:pt x="2368" y="2686"/>
                    <a:pt x="2633" y="2452"/>
                  </a:cubicBezTo>
                  <a:cubicBezTo>
                    <a:pt x="2882" y="2230"/>
                    <a:pt x="3073" y="1947"/>
                    <a:pt x="3216" y="1649"/>
                  </a:cubicBezTo>
                  <a:cubicBezTo>
                    <a:pt x="3280" y="1516"/>
                    <a:pt x="3323" y="1370"/>
                    <a:pt x="3408" y="1248"/>
                  </a:cubicBezTo>
                  <a:cubicBezTo>
                    <a:pt x="3469" y="1161"/>
                    <a:pt x="3685" y="1046"/>
                    <a:pt x="3614" y="925"/>
                  </a:cubicBezTo>
                  <a:cubicBezTo>
                    <a:pt x="3483" y="706"/>
                    <a:pt x="3275" y="544"/>
                    <a:pt x="3066" y="415"/>
                  </a:cubicBezTo>
                  <a:cubicBezTo>
                    <a:pt x="2665" y="167"/>
                    <a:pt x="2213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1"/>
            <p:cNvSpPr/>
            <p:nvPr/>
          </p:nvSpPr>
          <p:spPr>
            <a:xfrm>
              <a:off x="1400684" y="3182065"/>
              <a:ext cx="821807" cy="487966"/>
            </a:xfrm>
            <a:custGeom>
              <a:rect b="b" l="l" r="r" t="t"/>
              <a:pathLst>
                <a:path extrusionOk="0" h="3375" w="5684">
                  <a:moveTo>
                    <a:pt x="5212" y="1"/>
                  </a:moveTo>
                  <a:cubicBezTo>
                    <a:pt x="5212" y="1"/>
                    <a:pt x="1163" y="1489"/>
                    <a:pt x="551" y="1683"/>
                  </a:cubicBezTo>
                  <a:cubicBezTo>
                    <a:pt x="1" y="1857"/>
                    <a:pt x="212" y="3375"/>
                    <a:pt x="930" y="3375"/>
                  </a:cubicBezTo>
                  <a:cubicBezTo>
                    <a:pt x="1010" y="3375"/>
                    <a:pt x="1096" y="3356"/>
                    <a:pt x="1188" y="3314"/>
                  </a:cubicBezTo>
                  <a:cubicBezTo>
                    <a:pt x="2107" y="2899"/>
                    <a:pt x="5631" y="916"/>
                    <a:pt x="5631" y="916"/>
                  </a:cubicBezTo>
                  <a:cubicBezTo>
                    <a:pt x="5683" y="277"/>
                    <a:pt x="5212" y="1"/>
                    <a:pt x="5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2133571" y="3167896"/>
              <a:ext cx="100340" cy="165402"/>
            </a:xfrm>
            <a:custGeom>
              <a:rect b="b" l="l" r="r" t="t"/>
              <a:pathLst>
                <a:path extrusionOk="0" h="1144" w="694">
                  <a:moveTo>
                    <a:pt x="126" y="1"/>
                  </a:moveTo>
                  <a:cubicBezTo>
                    <a:pt x="56" y="1"/>
                    <a:pt x="1" y="95"/>
                    <a:pt x="73" y="145"/>
                  </a:cubicBezTo>
                  <a:cubicBezTo>
                    <a:pt x="367" y="347"/>
                    <a:pt x="525" y="694"/>
                    <a:pt x="478" y="1052"/>
                  </a:cubicBezTo>
                  <a:cubicBezTo>
                    <a:pt x="470" y="1110"/>
                    <a:pt x="517" y="1144"/>
                    <a:pt x="563" y="1144"/>
                  </a:cubicBezTo>
                  <a:cubicBezTo>
                    <a:pt x="598" y="1144"/>
                    <a:pt x="633" y="1123"/>
                    <a:pt x="640" y="1077"/>
                  </a:cubicBezTo>
                  <a:cubicBezTo>
                    <a:pt x="694" y="665"/>
                    <a:pt x="516" y="253"/>
                    <a:pt x="173" y="16"/>
                  </a:cubicBezTo>
                  <a:cubicBezTo>
                    <a:pt x="158" y="5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1695487" y="3282550"/>
              <a:ext cx="343094" cy="147040"/>
            </a:xfrm>
            <a:custGeom>
              <a:rect b="b" l="l" r="r" t="t"/>
              <a:pathLst>
                <a:path extrusionOk="0" h="1017" w="2373">
                  <a:moveTo>
                    <a:pt x="2086" y="1"/>
                  </a:moveTo>
                  <a:cubicBezTo>
                    <a:pt x="1944" y="1"/>
                    <a:pt x="1774" y="105"/>
                    <a:pt x="1659" y="149"/>
                  </a:cubicBezTo>
                  <a:cubicBezTo>
                    <a:pt x="1161" y="341"/>
                    <a:pt x="665" y="532"/>
                    <a:pt x="170" y="725"/>
                  </a:cubicBezTo>
                  <a:cubicBezTo>
                    <a:pt x="97" y="753"/>
                    <a:pt x="13" y="797"/>
                    <a:pt x="6" y="873"/>
                  </a:cubicBezTo>
                  <a:cubicBezTo>
                    <a:pt x="1" y="938"/>
                    <a:pt x="58" y="994"/>
                    <a:pt x="121" y="1010"/>
                  </a:cubicBezTo>
                  <a:cubicBezTo>
                    <a:pt x="142" y="1015"/>
                    <a:pt x="163" y="1017"/>
                    <a:pt x="184" y="1017"/>
                  </a:cubicBezTo>
                  <a:cubicBezTo>
                    <a:pt x="227" y="1017"/>
                    <a:pt x="271" y="1008"/>
                    <a:pt x="313" y="999"/>
                  </a:cubicBezTo>
                  <a:cubicBezTo>
                    <a:pt x="627" y="931"/>
                    <a:pt x="940" y="865"/>
                    <a:pt x="1254" y="797"/>
                  </a:cubicBezTo>
                  <a:cubicBezTo>
                    <a:pt x="1495" y="745"/>
                    <a:pt x="1737" y="693"/>
                    <a:pt x="1969" y="606"/>
                  </a:cubicBezTo>
                  <a:cubicBezTo>
                    <a:pt x="2067" y="570"/>
                    <a:pt x="2167" y="526"/>
                    <a:pt x="2240" y="449"/>
                  </a:cubicBezTo>
                  <a:cubicBezTo>
                    <a:pt x="2373" y="312"/>
                    <a:pt x="2360" y="81"/>
                    <a:pt x="2161" y="13"/>
                  </a:cubicBezTo>
                  <a:cubicBezTo>
                    <a:pt x="2137" y="4"/>
                    <a:pt x="2112" y="1"/>
                    <a:pt x="2086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2336564" y="2968229"/>
              <a:ext cx="307672" cy="271960"/>
            </a:xfrm>
            <a:custGeom>
              <a:rect b="b" l="l" r="r" t="t"/>
              <a:pathLst>
                <a:path extrusionOk="0" h="1881" w="2128">
                  <a:moveTo>
                    <a:pt x="634" y="1"/>
                  </a:moveTo>
                  <a:cubicBezTo>
                    <a:pt x="617" y="1"/>
                    <a:pt x="600" y="2"/>
                    <a:pt x="583" y="5"/>
                  </a:cubicBezTo>
                  <a:cubicBezTo>
                    <a:pt x="515" y="17"/>
                    <a:pt x="449" y="60"/>
                    <a:pt x="428" y="125"/>
                  </a:cubicBezTo>
                  <a:cubicBezTo>
                    <a:pt x="394" y="228"/>
                    <a:pt x="483" y="334"/>
                    <a:pt x="582" y="375"/>
                  </a:cubicBezTo>
                  <a:cubicBezTo>
                    <a:pt x="682" y="415"/>
                    <a:pt x="793" y="412"/>
                    <a:pt x="898" y="437"/>
                  </a:cubicBezTo>
                  <a:cubicBezTo>
                    <a:pt x="994" y="460"/>
                    <a:pt x="1084" y="508"/>
                    <a:pt x="1157" y="575"/>
                  </a:cubicBezTo>
                  <a:cubicBezTo>
                    <a:pt x="1180" y="596"/>
                    <a:pt x="1203" y="621"/>
                    <a:pt x="1213" y="649"/>
                  </a:cubicBezTo>
                  <a:cubicBezTo>
                    <a:pt x="1225" y="679"/>
                    <a:pt x="1222" y="715"/>
                    <a:pt x="1201" y="738"/>
                  </a:cubicBezTo>
                  <a:cubicBezTo>
                    <a:pt x="1183" y="759"/>
                    <a:pt x="1156" y="765"/>
                    <a:pt x="1127" y="765"/>
                  </a:cubicBezTo>
                  <a:cubicBezTo>
                    <a:pt x="1109" y="765"/>
                    <a:pt x="1089" y="762"/>
                    <a:pt x="1070" y="759"/>
                  </a:cubicBezTo>
                  <a:cubicBezTo>
                    <a:pt x="942" y="737"/>
                    <a:pt x="811" y="721"/>
                    <a:pt x="680" y="712"/>
                  </a:cubicBezTo>
                  <a:cubicBezTo>
                    <a:pt x="635" y="709"/>
                    <a:pt x="589" y="707"/>
                    <a:pt x="543" y="707"/>
                  </a:cubicBezTo>
                  <a:cubicBezTo>
                    <a:pt x="377" y="707"/>
                    <a:pt x="211" y="733"/>
                    <a:pt x="80" y="830"/>
                  </a:cubicBezTo>
                  <a:cubicBezTo>
                    <a:pt x="39" y="861"/>
                    <a:pt x="0" y="904"/>
                    <a:pt x="0" y="955"/>
                  </a:cubicBezTo>
                  <a:cubicBezTo>
                    <a:pt x="0" y="1028"/>
                    <a:pt x="80" y="1076"/>
                    <a:pt x="152" y="1089"/>
                  </a:cubicBezTo>
                  <a:cubicBezTo>
                    <a:pt x="181" y="1094"/>
                    <a:pt x="210" y="1096"/>
                    <a:pt x="239" y="1096"/>
                  </a:cubicBezTo>
                  <a:cubicBezTo>
                    <a:pt x="352" y="1096"/>
                    <a:pt x="465" y="1063"/>
                    <a:pt x="578" y="1046"/>
                  </a:cubicBezTo>
                  <a:cubicBezTo>
                    <a:pt x="612" y="1041"/>
                    <a:pt x="646" y="1038"/>
                    <a:pt x="681" y="1038"/>
                  </a:cubicBezTo>
                  <a:cubicBezTo>
                    <a:pt x="795" y="1038"/>
                    <a:pt x="907" y="1069"/>
                    <a:pt x="973" y="1157"/>
                  </a:cubicBezTo>
                  <a:cubicBezTo>
                    <a:pt x="1032" y="1239"/>
                    <a:pt x="1047" y="1359"/>
                    <a:pt x="1137" y="1401"/>
                  </a:cubicBezTo>
                  <a:cubicBezTo>
                    <a:pt x="1157" y="1410"/>
                    <a:pt x="1178" y="1414"/>
                    <a:pt x="1198" y="1414"/>
                  </a:cubicBezTo>
                  <a:cubicBezTo>
                    <a:pt x="1265" y="1414"/>
                    <a:pt x="1334" y="1372"/>
                    <a:pt x="1392" y="1330"/>
                  </a:cubicBezTo>
                  <a:cubicBezTo>
                    <a:pt x="1418" y="1310"/>
                    <a:pt x="1450" y="1291"/>
                    <a:pt x="1480" y="1291"/>
                  </a:cubicBezTo>
                  <a:cubicBezTo>
                    <a:pt x="1492" y="1291"/>
                    <a:pt x="1503" y="1294"/>
                    <a:pt x="1513" y="1302"/>
                  </a:cubicBezTo>
                  <a:cubicBezTo>
                    <a:pt x="1551" y="1328"/>
                    <a:pt x="1540" y="1387"/>
                    <a:pt x="1516" y="1427"/>
                  </a:cubicBezTo>
                  <a:cubicBezTo>
                    <a:pt x="1461" y="1518"/>
                    <a:pt x="1368" y="1580"/>
                    <a:pt x="1309" y="1669"/>
                  </a:cubicBezTo>
                  <a:cubicBezTo>
                    <a:pt x="1288" y="1701"/>
                    <a:pt x="1273" y="1736"/>
                    <a:pt x="1272" y="1774"/>
                  </a:cubicBezTo>
                  <a:cubicBezTo>
                    <a:pt x="1269" y="1812"/>
                    <a:pt x="1287" y="1851"/>
                    <a:pt x="1320" y="1869"/>
                  </a:cubicBezTo>
                  <a:cubicBezTo>
                    <a:pt x="1333" y="1877"/>
                    <a:pt x="1348" y="1881"/>
                    <a:pt x="1363" y="1881"/>
                  </a:cubicBezTo>
                  <a:cubicBezTo>
                    <a:pt x="1406" y="1881"/>
                    <a:pt x="1451" y="1853"/>
                    <a:pt x="1483" y="1824"/>
                  </a:cubicBezTo>
                  <a:cubicBezTo>
                    <a:pt x="1666" y="1663"/>
                    <a:pt x="1753" y="1408"/>
                    <a:pt x="1949" y="1265"/>
                  </a:cubicBezTo>
                  <a:cubicBezTo>
                    <a:pt x="1994" y="1232"/>
                    <a:pt x="2043" y="1204"/>
                    <a:pt x="2076" y="1160"/>
                  </a:cubicBezTo>
                  <a:cubicBezTo>
                    <a:pt x="2127" y="1088"/>
                    <a:pt x="2118" y="988"/>
                    <a:pt x="2078" y="910"/>
                  </a:cubicBezTo>
                  <a:cubicBezTo>
                    <a:pt x="2031" y="820"/>
                    <a:pt x="1959" y="766"/>
                    <a:pt x="1877" y="711"/>
                  </a:cubicBezTo>
                  <a:cubicBezTo>
                    <a:pt x="1795" y="654"/>
                    <a:pt x="1725" y="568"/>
                    <a:pt x="1649" y="502"/>
                  </a:cubicBezTo>
                  <a:cubicBezTo>
                    <a:pt x="1487" y="365"/>
                    <a:pt x="1311" y="245"/>
                    <a:pt x="1122" y="152"/>
                  </a:cubicBezTo>
                  <a:cubicBezTo>
                    <a:pt x="1015" y="99"/>
                    <a:pt x="903" y="57"/>
                    <a:pt x="788" y="26"/>
                  </a:cubicBezTo>
                  <a:cubicBezTo>
                    <a:pt x="738" y="12"/>
                    <a:pt x="686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4" name="Google Shape;834;p51"/>
          <p:cNvSpPr/>
          <p:nvPr/>
        </p:nvSpPr>
        <p:spPr>
          <a:xfrm>
            <a:off x="4099200" y="1647925"/>
            <a:ext cx="4154400" cy="2398500"/>
          </a:xfrm>
          <a:prstGeom prst="flowChartAlternateProcess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835" name="Google Shape;835;p51"/>
          <p:cNvGrpSpPr/>
          <p:nvPr/>
        </p:nvGrpSpPr>
        <p:grpSpPr>
          <a:xfrm>
            <a:off x="1448181" y="2068639"/>
            <a:ext cx="587467" cy="564844"/>
            <a:chOff x="-672010" y="1560720"/>
            <a:chExt cx="808292" cy="777166"/>
          </a:xfrm>
        </p:grpSpPr>
        <p:sp>
          <p:nvSpPr>
            <p:cNvPr id="836" name="Google Shape;836;p51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1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1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1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2" name="Google Shape;842;p51"/>
          <p:cNvSpPr txBox="1"/>
          <p:nvPr>
            <p:ph type="title"/>
          </p:nvPr>
        </p:nvSpPr>
        <p:spPr>
          <a:xfrm>
            <a:off x="4283700" y="1779850"/>
            <a:ext cx="3785400" cy="222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2007A"/>
                </a:solidFill>
              </a:rPr>
              <a:t>ACTIVIDADES INTERACTIVAS </a:t>
            </a:r>
            <a:endParaRPr sz="4800">
              <a:solidFill>
                <a:srgbClr val="22007A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52"/>
          <p:cNvPicPr preferRelativeResize="0"/>
          <p:nvPr/>
        </p:nvPicPr>
        <p:blipFill rotWithShape="1">
          <a:blip r:embed="rId3">
            <a:alphaModFix/>
          </a:blip>
          <a:srcRect b="5580" l="0" r="1419" t="12593"/>
          <a:stretch/>
        </p:blipFill>
        <p:spPr>
          <a:xfrm>
            <a:off x="332113" y="280000"/>
            <a:ext cx="8479776" cy="39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52"/>
          <p:cNvSpPr txBox="1"/>
          <p:nvPr/>
        </p:nvSpPr>
        <p:spPr>
          <a:xfrm>
            <a:off x="1115450" y="4572000"/>
            <a:ext cx="25248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KAHOOT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https://kahoot.com/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53"/>
          <p:cNvPicPr preferRelativeResize="0"/>
          <p:nvPr/>
        </p:nvPicPr>
        <p:blipFill rotWithShape="1">
          <a:blip r:embed="rId3">
            <a:alphaModFix/>
          </a:blip>
          <a:srcRect b="4868" l="0" r="1690" t="13312"/>
          <a:stretch/>
        </p:blipFill>
        <p:spPr>
          <a:xfrm>
            <a:off x="427825" y="302950"/>
            <a:ext cx="8456827" cy="395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53"/>
          <p:cNvSpPr txBox="1"/>
          <p:nvPr/>
        </p:nvSpPr>
        <p:spPr>
          <a:xfrm>
            <a:off x="2566625" y="4478850"/>
            <a:ext cx="31788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EDUCAPLAY: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https://es.educaplay.com/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54"/>
          <p:cNvGrpSpPr/>
          <p:nvPr/>
        </p:nvGrpSpPr>
        <p:grpSpPr>
          <a:xfrm>
            <a:off x="7777920" y="540004"/>
            <a:ext cx="197375" cy="243626"/>
            <a:chOff x="4628772" y="1035130"/>
            <a:chExt cx="55065" cy="67946"/>
          </a:xfrm>
        </p:grpSpPr>
        <p:sp>
          <p:nvSpPr>
            <p:cNvPr id="860" name="Google Shape;860;p54"/>
            <p:cNvSpPr/>
            <p:nvPr/>
          </p:nvSpPr>
          <p:spPr>
            <a:xfrm>
              <a:off x="4671876" y="1035130"/>
              <a:ext cx="11961" cy="67946"/>
            </a:xfrm>
            <a:custGeom>
              <a:rect b="b" l="l" r="r" t="t"/>
              <a:pathLst>
                <a:path extrusionOk="0" h="1477" w="260">
                  <a:moveTo>
                    <a:pt x="106" y="1"/>
                  </a:moveTo>
                  <a:cubicBezTo>
                    <a:pt x="31" y="1"/>
                    <a:pt x="1" y="121"/>
                    <a:pt x="2" y="178"/>
                  </a:cubicBezTo>
                  <a:cubicBezTo>
                    <a:pt x="6" y="562"/>
                    <a:pt x="10" y="944"/>
                    <a:pt x="13" y="1328"/>
                  </a:cubicBezTo>
                  <a:cubicBezTo>
                    <a:pt x="13" y="1362"/>
                    <a:pt x="15" y="1396"/>
                    <a:pt x="32" y="1426"/>
                  </a:cubicBezTo>
                  <a:cubicBezTo>
                    <a:pt x="47" y="1453"/>
                    <a:pt x="80" y="1477"/>
                    <a:pt x="117" y="1477"/>
                  </a:cubicBezTo>
                  <a:cubicBezTo>
                    <a:pt x="120" y="1477"/>
                    <a:pt x="124" y="1477"/>
                    <a:pt x="127" y="1476"/>
                  </a:cubicBezTo>
                  <a:cubicBezTo>
                    <a:pt x="159" y="1472"/>
                    <a:pt x="184" y="1451"/>
                    <a:pt x="196" y="1428"/>
                  </a:cubicBezTo>
                  <a:cubicBezTo>
                    <a:pt x="209" y="1404"/>
                    <a:pt x="211" y="1378"/>
                    <a:pt x="214" y="1351"/>
                  </a:cubicBezTo>
                  <a:cubicBezTo>
                    <a:pt x="235" y="1120"/>
                    <a:pt x="247" y="889"/>
                    <a:pt x="248" y="656"/>
                  </a:cubicBezTo>
                  <a:cubicBezTo>
                    <a:pt x="249" y="540"/>
                    <a:pt x="247" y="425"/>
                    <a:pt x="243" y="308"/>
                  </a:cubicBezTo>
                  <a:cubicBezTo>
                    <a:pt x="241" y="220"/>
                    <a:pt x="259" y="95"/>
                    <a:pt x="172" y="28"/>
                  </a:cubicBezTo>
                  <a:cubicBezTo>
                    <a:pt x="147" y="9"/>
                    <a:pt x="125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4"/>
            <p:cNvSpPr/>
            <p:nvPr/>
          </p:nvSpPr>
          <p:spPr>
            <a:xfrm>
              <a:off x="4628772" y="1036096"/>
              <a:ext cx="11869" cy="66060"/>
            </a:xfrm>
            <a:custGeom>
              <a:rect b="b" l="l" r="r" t="t"/>
              <a:pathLst>
                <a:path extrusionOk="0" h="1436" w="258">
                  <a:moveTo>
                    <a:pt x="115" y="1"/>
                  </a:moveTo>
                  <a:cubicBezTo>
                    <a:pt x="78" y="1"/>
                    <a:pt x="46" y="23"/>
                    <a:pt x="31" y="51"/>
                  </a:cubicBezTo>
                  <a:cubicBezTo>
                    <a:pt x="14" y="79"/>
                    <a:pt x="12" y="113"/>
                    <a:pt x="12" y="146"/>
                  </a:cubicBezTo>
                  <a:cubicBezTo>
                    <a:pt x="9" y="518"/>
                    <a:pt x="5" y="891"/>
                    <a:pt x="0" y="1262"/>
                  </a:cubicBezTo>
                  <a:cubicBezTo>
                    <a:pt x="0" y="1319"/>
                    <a:pt x="30" y="1435"/>
                    <a:pt x="104" y="1435"/>
                  </a:cubicBezTo>
                  <a:cubicBezTo>
                    <a:pt x="124" y="1435"/>
                    <a:pt x="146" y="1427"/>
                    <a:pt x="171" y="1409"/>
                  </a:cubicBezTo>
                  <a:cubicBezTo>
                    <a:pt x="258" y="1345"/>
                    <a:pt x="238" y="1222"/>
                    <a:pt x="241" y="1137"/>
                  </a:cubicBezTo>
                  <a:cubicBezTo>
                    <a:pt x="245" y="1025"/>
                    <a:pt x="248" y="912"/>
                    <a:pt x="246" y="799"/>
                  </a:cubicBezTo>
                  <a:cubicBezTo>
                    <a:pt x="245" y="574"/>
                    <a:pt x="234" y="349"/>
                    <a:pt x="212" y="124"/>
                  </a:cubicBezTo>
                  <a:cubicBezTo>
                    <a:pt x="210" y="98"/>
                    <a:pt x="208" y="73"/>
                    <a:pt x="194" y="48"/>
                  </a:cubicBezTo>
                  <a:cubicBezTo>
                    <a:pt x="183" y="26"/>
                    <a:pt x="157" y="6"/>
                    <a:pt x="126" y="1"/>
                  </a:cubicBezTo>
                  <a:cubicBezTo>
                    <a:pt x="122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4"/>
            <p:cNvSpPr/>
            <p:nvPr/>
          </p:nvSpPr>
          <p:spPr>
            <a:xfrm>
              <a:off x="4650117" y="1035130"/>
              <a:ext cx="11915" cy="67946"/>
            </a:xfrm>
            <a:custGeom>
              <a:rect b="b" l="l" r="r" t="t"/>
              <a:pathLst>
                <a:path extrusionOk="0" h="1477" w="259">
                  <a:moveTo>
                    <a:pt x="143" y="1"/>
                  </a:moveTo>
                  <a:cubicBezTo>
                    <a:pt x="140" y="1"/>
                    <a:pt x="136" y="1"/>
                    <a:pt x="132" y="1"/>
                  </a:cubicBezTo>
                  <a:cubicBezTo>
                    <a:pt x="101" y="6"/>
                    <a:pt x="76" y="27"/>
                    <a:pt x="64" y="50"/>
                  </a:cubicBezTo>
                  <a:cubicBezTo>
                    <a:pt x="51" y="74"/>
                    <a:pt x="49" y="100"/>
                    <a:pt x="45" y="126"/>
                  </a:cubicBezTo>
                  <a:cubicBezTo>
                    <a:pt x="24" y="358"/>
                    <a:pt x="13" y="589"/>
                    <a:pt x="12" y="821"/>
                  </a:cubicBezTo>
                  <a:cubicBezTo>
                    <a:pt x="11" y="938"/>
                    <a:pt x="13" y="1053"/>
                    <a:pt x="17" y="1169"/>
                  </a:cubicBezTo>
                  <a:cubicBezTo>
                    <a:pt x="19" y="1257"/>
                    <a:pt x="0" y="1383"/>
                    <a:pt x="87" y="1450"/>
                  </a:cubicBezTo>
                  <a:cubicBezTo>
                    <a:pt x="112" y="1469"/>
                    <a:pt x="135" y="1477"/>
                    <a:pt x="154" y="1477"/>
                  </a:cubicBezTo>
                  <a:cubicBezTo>
                    <a:pt x="228" y="1477"/>
                    <a:pt x="259" y="1357"/>
                    <a:pt x="258" y="1299"/>
                  </a:cubicBezTo>
                  <a:cubicBezTo>
                    <a:pt x="254" y="916"/>
                    <a:pt x="250" y="533"/>
                    <a:pt x="246" y="150"/>
                  </a:cubicBezTo>
                  <a:cubicBezTo>
                    <a:pt x="246" y="116"/>
                    <a:pt x="244" y="82"/>
                    <a:pt x="228" y="52"/>
                  </a:cubicBezTo>
                  <a:cubicBezTo>
                    <a:pt x="212" y="24"/>
                    <a:pt x="180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63" name="Google Shape;863;p54"/>
          <p:cNvPicPr preferRelativeResize="0"/>
          <p:nvPr/>
        </p:nvPicPr>
        <p:blipFill rotWithShape="1">
          <a:blip r:embed="rId3">
            <a:alphaModFix/>
          </a:blip>
          <a:srcRect b="5444" l="0" r="1516" t="11938"/>
          <a:stretch/>
        </p:blipFill>
        <p:spPr>
          <a:xfrm>
            <a:off x="60575" y="0"/>
            <a:ext cx="6540350" cy="30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54"/>
          <p:cNvPicPr preferRelativeResize="0"/>
          <p:nvPr/>
        </p:nvPicPr>
        <p:blipFill rotWithShape="1">
          <a:blip r:embed="rId4">
            <a:alphaModFix/>
          </a:blip>
          <a:srcRect b="4970" l="5509" r="4755" t="24522"/>
          <a:stretch/>
        </p:blipFill>
        <p:spPr>
          <a:xfrm>
            <a:off x="5246774" y="3319974"/>
            <a:ext cx="3787027" cy="16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54"/>
          <p:cNvSpPr txBox="1"/>
          <p:nvPr/>
        </p:nvSpPr>
        <p:spPr>
          <a:xfrm>
            <a:off x="369525" y="3594250"/>
            <a:ext cx="4418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ZONA CLIC: </a:t>
            </a:r>
            <a:r>
              <a:rPr lang="en" sz="11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https://projectes.xtec.cat/clic/es/repo/?level=INF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5"/>
          <p:cNvSpPr/>
          <p:nvPr/>
        </p:nvSpPr>
        <p:spPr>
          <a:xfrm rot="331426">
            <a:off x="6322256" y="-919130"/>
            <a:ext cx="3524694" cy="329337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1" name="Google Shape;871;p55"/>
          <p:cNvGrpSpPr/>
          <p:nvPr/>
        </p:nvGrpSpPr>
        <p:grpSpPr>
          <a:xfrm rot="761443">
            <a:off x="228631" y="3172411"/>
            <a:ext cx="1992912" cy="1522634"/>
            <a:chOff x="-3059674" y="1772411"/>
            <a:chExt cx="1568683" cy="1198512"/>
          </a:xfrm>
        </p:grpSpPr>
        <p:sp>
          <p:nvSpPr>
            <p:cNvPr id="872" name="Google Shape;872;p55"/>
            <p:cNvSpPr/>
            <p:nvPr/>
          </p:nvSpPr>
          <p:spPr>
            <a:xfrm>
              <a:off x="-2436446" y="2166495"/>
              <a:ext cx="945455" cy="804429"/>
            </a:xfrm>
            <a:custGeom>
              <a:rect b="b" l="l" r="r" t="t"/>
              <a:pathLst>
                <a:path extrusionOk="0" h="4848" w="5698">
                  <a:moveTo>
                    <a:pt x="3806" y="0"/>
                  </a:moveTo>
                  <a:lnTo>
                    <a:pt x="244" y="2666"/>
                  </a:lnTo>
                  <a:cubicBezTo>
                    <a:pt x="244" y="2666"/>
                    <a:pt x="0" y="3860"/>
                    <a:pt x="925" y="4848"/>
                  </a:cubicBezTo>
                  <a:cubicBezTo>
                    <a:pt x="3806" y="3273"/>
                    <a:pt x="5662" y="1882"/>
                    <a:pt x="5662" y="1882"/>
                  </a:cubicBezTo>
                  <a:lnTo>
                    <a:pt x="5698" y="1563"/>
                  </a:lnTo>
                  <a:lnTo>
                    <a:pt x="3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55"/>
            <p:cNvSpPr/>
            <p:nvPr/>
          </p:nvSpPr>
          <p:spPr>
            <a:xfrm>
              <a:off x="-2388327" y="2283476"/>
              <a:ext cx="832126" cy="654760"/>
            </a:xfrm>
            <a:custGeom>
              <a:rect b="b" l="l" r="r" t="t"/>
              <a:pathLst>
                <a:path extrusionOk="0" h="3946" w="5015">
                  <a:moveTo>
                    <a:pt x="4525" y="0"/>
                  </a:moveTo>
                  <a:lnTo>
                    <a:pt x="0" y="2497"/>
                  </a:lnTo>
                  <a:lnTo>
                    <a:pt x="467" y="3946"/>
                  </a:lnTo>
                  <a:cubicBezTo>
                    <a:pt x="2669" y="2818"/>
                    <a:pt x="5015" y="1039"/>
                    <a:pt x="5015" y="1039"/>
                  </a:cubicBezTo>
                  <a:cubicBezTo>
                    <a:pt x="4814" y="716"/>
                    <a:pt x="4525" y="0"/>
                    <a:pt x="4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55"/>
            <p:cNvSpPr/>
            <p:nvPr/>
          </p:nvSpPr>
          <p:spPr>
            <a:xfrm>
              <a:off x="-1735232" y="2453222"/>
              <a:ext cx="123450" cy="147014"/>
            </a:xfrm>
            <a:custGeom>
              <a:rect b="b" l="l" r="r" t="t"/>
              <a:pathLst>
                <a:path extrusionOk="0" h="886" w="744">
                  <a:moveTo>
                    <a:pt x="463" y="1"/>
                  </a:moveTo>
                  <a:cubicBezTo>
                    <a:pt x="463" y="1"/>
                    <a:pt x="160" y="116"/>
                    <a:pt x="29" y="249"/>
                  </a:cubicBezTo>
                  <a:cubicBezTo>
                    <a:pt x="29" y="249"/>
                    <a:pt x="0" y="545"/>
                    <a:pt x="170" y="886"/>
                  </a:cubicBezTo>
                  <a:cubicBezTo>
                    <a:pt x="170" y="886"/>
                    <a:pt x="527" y="877"/>
                    <a:pt x="744" y="496"/>
                  </a:cubicBezTo>
                  <a:cubicBezTo>
                    <a:pt x="744" y="496"/>
                    <a:pt x="497" y="244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55"/>
            <p:cNvSpPr/>
            <p:nvPr/>
          </p:nvSpPr>
          <p:spPr>
            <a:xfrm>
              <a:off x="-2083848" y="2440446"/>
              <a:ext cx="433900" cy="273950"/>
            </a:xfrm>
            <a:custGeom>
              <a:rect b="b" l="l" r="r" t="t"/>
              <a:pathLst>
                <a:path extrusionOk="0" h="1651" w="2615">
                  <a:moveTo>
                    <a:pt x="2581" y="0"/>
                  </a:moveTo>
                  <a:cubicBezTo>
                    <a:pt x="1470" y="635"/>
                    <a:pt x="15" y="1584"/>
                    <a:pt x="0" y="1593"/>
                  </a:cubicBezTo>
                  <a:lnTo>
                    <a:pt x="38" y="1651"/>
                  </a:lnTo>
                  <a:cubicBezTo>
                    <a:pt x="54" y="1641"/>
                    <a:pt x="1506" y="692"/>
                    <a:pt x="2614" y="59"/>
                  </a:cubicBezTo>
                  <a:lnTo>
                    <a:pt x="2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55"/>
            <p:cNvSpPr/>
            <p:nvPr/>
          </p:nvSpPr>
          <p:spPr>
            <a:xfrm>
              <a:off x="-2371734" y="2733312"/>
              <a:ext cx="114988" cy="198618"/>
            </a:xfrm>
            <a:custGeom>
              <a:rect b="b" l="l" r="r" t="t"/>
              <a:pathLst>
                <a:path extrusionOk="0" h="1197" w="693">
                  <a:moveTo>
                    <a:pt x="294" y="1"/>
                  </a:moveTo>
                  <a:cubicBezTo>
                    <a:pt x="294" y="1"/>
                    <a:pt x="1" y="581"/>
                    <a:pt x="437" y="1197"/>
                  </a:cubicBezTo>
                  <a:cubicBezTo>
                    <a:pt x="693" y="551"/>
                    <a:pt x="294" y="1"/>
                    <a:pt x="294" y="1"/>
                  </a:cubicBez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55"/>
            <p:cNvSpPr/>
            <p:nvPr/>
          </p:nvSpPr>
          <p:spPr>
            <a:xfrm>
              <a:off x="-3059674" y="1772411"/>
              <a:ext cx="1471943" cy="1198512"/>
            </a:xfrm>
            <a:custGeom>
              <a:rect b="b" l="l" r="r" t="t"/>
              <a:pathLst>
                <a:path extrusionOk="0" h="7223" w="8871">
                  <a:moveTo>
                    <a:pt x="4839" y="0"/>
                  </a:moveTo>
                  <a:cubicBezTo>
                    <a:pt x="4839" y="0"/>
                    <a:pt x="2665" y="944"/>
                    <a:pt x="373" y="2609"/>
                  </a:cubicBezTo>
                  <a:cubicBezTo>
                    <a:pt x="373" y="2609"/>
                    <a:pt x="0" y="3384"/>
                    <a:pt x="485" y="4215"/>
                  </a:cubicBezTo>
                  <a:cubicBezTo>
                    <a:pt x="485" y="4215"/>
                    <a:pt x="2506" y="6097"/>
                    <a:pt x="4681" y="7223"/>
                  </a:cubicBezTo>
                  <a:cubicBezTo>
                    <a:pt x="4681" y="7223"/>
                    <a:pt x="4295" y="6499"/>
                    <a:pt x="4555" y="5792"/>
                  </a:cubicBezTo>
                  <a:cubicBezTo>
                    <a:pt x="4555" y="5792"/>
                    <a:pt x="4608" y="5754"/>
                    <a:pt x="4701" y="5686"/>
                  </a:cubicBezTo>
                  <a:cubicBezTo>
                    <a:pt x="5242" y="5327"/>
                    <a:pt x="6986" y="4170"/>
                    <a:pt x="8870" y="3235"/>
                  </a:cubicBezTo>
                  <a:lnTo>
                    <a:pt x="8868" y="3022"/>
                  </a:lnTo>
                  <a:cubicBezTo>
                    <a:pt x="8869" y="3022"/>
                    <a:pt x="6186" y="729"/>
                    <a:pt x="4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5"/>
            <p:cNvSpPr/>
            <p:nvPr/>
          </p:nvSpPr>
          <p:spPr>
            <a:xfrm>
              <a:off x="-2970238" y="2227557"/>
              <a:ext cx="599330" cy="466927"/>
            </a:xfrm>
            <a:custGeom>
              <a:rect b="b" l="l" r="r" t="t"/>
              <a:pathLst>
                <a:path extrusionOk="0" h="2814" w="3612">
                  <a:moveTo>
                    <a:pt x="46" y="0"/>
                  </a:moveTo>
                  <a:lnTo>
                    <a:pt x="1" y="51"/>
                  </a:lnTo>
                  <a:cubicBezTo>
                    <a:pt x="2198" y="1959"/>
                    <a:pt x="3562" y="2805"/>
                    <a:pt x="3575" y="2813"/>
                  </a:cubicBezTo>
                  <a:lnTo>
                    <a:pt x="3612" y="2756"/>
                  </a:lnTo>
                  <a:cubicBezTo>
                    <a:pt x="3597" y="2748"/>
                    <a:pt x="2238" y="1903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55"/>
            <p:cNvSpPr/>
            <p:nvPr/>
          </p:nvSpPr>
          <p:spPr>
            <a:xfrm>
              <a:off x="-2172620" y="2652338"/>
              <a:ext cx="114822" cy="112998"/>
            </a:xfrm>
            <a:custGeom>
              <a:rect b="b" l="l" r="r" t="t"/>
              <a:pathLst>
                <a:path extrusionOk="0" h="681" w="692">
                  <a:moveTo>
                    <a:pt x="346" y="1"/>
                  </a:moveTo>
                  <a:cubicBezTo>
                    <a:pt x="194" y="62"/>
                    <a:pt x="1" y="202"/>
                    <a:pt x="1" y="202"/>
                  </a:cubicBezTo>
                  <a:cubicBezTo>
                    <a:pt x="198" y="447"/>
                    <a:pt x="219" y="681"/>
                    <a:pt x="219" y="681"/>
                  </a:cubicBezTo>
                  <a:cubicBezTo>
                    <a:pt x="594" y="566"/>
                    <a:pt x="691" y="404"/>
                    <a:pt x="691" y="404"/>
                  </a:cubicBezTo>
                  <a:cubicBezTo>
                    <a:pt x="592" y="150"/>
                    <a:pt x="346" y="1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55"/>
            <p:cNvSpPr/>
            <p:nvPr/>
          </p:nvSpPr>
          <p:spPr>
            <a:xfrm>
              <a:off x="-2736279" y="1906815"/>
              <a:ext cx="577428" cy="385124"/>
            </a:xfrm>
            <a:custGeom>
              <a:rect b="b" l="l" r="r" t="t"/>
              <a:pathLst>
                <a:path extrusionOk="0" h="2321" w="3480">
                  <a:moveTo>
                    <a:pt x="2585" y="1"/>
                  </a:moveTo>
                  <a:cubicBezTo>
                    <a:pt x="2572" y="1"/>
                    <a:pt x="2560" y="3"/>
                    <a:pt x="2548" y="8"/>
                  </a:cubicBezTo>
                  <a:cubicBezTo>
                    <a:pt x="2305" y="103"/>
                    <a:pt x="1076" y="612"/>
                    <a:pt x="52" y="1453"/>
                  </a:cubicBezTo>
                  <a:cubicBezTo>
                    <a:pt x="6" y="1491"/>
                    <a:pt x="0" y="1560"/>
                    <a:pt x="38" y="1605"/>
                  </a:cubicBezTo>
                  <a:cubicBezTo>
                    <a:pt x="176" y="1761"/>
                    <a:pt x="501" y="2103"/>
                    <a:pt x="864" y="2307"/>
                  </a:cubicBezTo>
                  <a:cubicBezTo>
                    <a:pt x="881" y="2316"/>
                    <a:pt x="900" y="2321"/>
                    <a:pt x="918" y="2321"/>
                  </a:cubicBezTo>
                  <a:cubicBezTo>
                    <a:pt x="940" y="2321"/>
                    <a:pt x="962" y="2314"/>
                    <a:pt x="980" y="2301"/>
                  </a:cubicBezTo>
                  <a:cubicBezTo>
                    <a:pt x="1241" y="2109"/>
                    <a:pt x="2416" y="1266"/>
                    <a:pt x="3402" y="750"/>
                  </a:cubicBezTo>
                  <a:cubicBezTo>
                    <a:pt x="3470" y="714"/>
                    <a:pt x="3480" y="621"/>
                    <a:pt x="3419" y="574"/>
                  </a:cubicBezTo>
                  <a:cubicBezTo>
                    <a:pt x="3220" y="415"/>
                    <a:pt x="2839" y="120"/>
                    <a:pt x="2634" y="13"/>
                  </a:cubicBezTo>
                  <a:cubicBezTo>
                    <a:pt x="2619" y="5"/>
                    <a:pt x="2602" y="1"/>
                    <a:pt x="2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55"/>
            <p:cNvSpPr/>
            <p:nvPr/>
          </p:nvSpPr>
          <p:spPr>
            <a:xfrm>
              <a:off x="-2789708" y="2147247"/>
              <a:ext cx="355914" cy="363884"/>
            </a:xfrm>
            <a:custGeom>
              <a:rect b="b" l="l" r="r" t="t"/>
              <a:pathLst>
                <a:path extrusionOk="0" h="2193" w="2145">
                  <a:moveTo>
                    <a:pt x="400" y="0"/>
                  </a:moveTo>
                  <a:cubicBezTo>
                    <a:pt x="246" y="0"/>
                    <a:pt x="99" y="68"/>
                    <a:pt x="39" y="231"/>
                  </a:cubicBezTo>
                  <a:cubicBezTo>
                    <a:pt x="1" y="332"/>
                    <a:pt x="11" y="445"/>
                    <a:pt x="48" y="547"/>
                  </a:cubicBezTo>
                  <a:cubicBezTo>
                    <a:pt x="136" y="785"/>
                    <a:pt x="328" y="963"/>
                    <a:pt x="506" y="1132"/>
                  </a:cubicBezTo>
                  <a:cubicBezTo>
                    <a:pt x="859" y="1465"/>
                    <a:pt x="1212" y="1803"/>
                    <a:pt x="1615" y="2072"/>
                  </a:cubicBezTo>
                  <a:cubicBezTo>
                    <a:pt x="1707" y="2133"/>
                    <a:pt x="1812" y="2193"/>
                    <a:pt x="1918" y="2193"/>
                  </a:cubicBezTo>
                  <a:cubicBezTo>
                    <a:pt x="1937" y="2193"/>
                    <a:pt x="1955" y="2191"/>
                    <a:pt x="1974" y="2187"/>
                  </a:cubicBezTo>
                  <a:cubicBezTo>
                    <a:pt x="2035" y="2173"/>
                    <a:pt x="2094" y="2136"/>
                    <a:pt x="2116" y="2077"/>
                  </a:cubicBezTo>
                  <a:cubicBezTo>
                    <a:pt x="2145" y="2003"/>
                    <a:pt x="2107" y="1919"/>
                    <a:pt x="2062" y="1852"/>
                  </a:cubicBezTo>
                  <a:cubicBezTo>
                    <a:pt x="1920" y="1642"/>
                    <a:pt x="1701" y="1500"/>
                    <a:pt x="1517" y="1324"/>
                  </a:cubicBezTo>
                  <a:cubicBezTo>
                    <a:pt x="1323" y="1139"/>
                    <a:pt x="1165" y="914"/>
                    <a:pt x="1059" y="664"/>
                  </a:cubicBezTo>
                  <a:cubicBezTo>
                    <a:pt x="981" y="484"/>
                    <a:pt x="925" y="286"/>
                    <a:pt x="783" y="149"/>
                  </a:cubicBezTo>
                  <a:cubicBezTo>
                    <a:pt x="688" y="56"/>
                    <a:pt x="541" y="0"/>
                    <a:pt x="40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55"/>
            <p:cNvSpPr/>
            <p:nvPr/>
          </p:nvSpPr>
          <p:spPr>
            <a:xfrm>
              <a:off x="-2255916" y="2379383"/>
              <a:ext cx="622228" cy="361727"/>
            </a:xfrm>
            <a:custGeom>
              <a:rect b="b" l="l" r="r" t="t"/>
              <a:pathLst>
                <a:path extrusionOk="0" h="2180" w="3750">
                  <a:moveTo>
                    <a:pt x="3718" y="0"/>
                  </a:moveTo>
                  <a:cubicBezTo>
                    <a:pt x="3698" y="11"/>
                    <a:pt x="1771" y="992"/>
                    <a:pt x="0" y="2122"/>
                  </a:cubicBezTo>
                  <a:lnTo>
                    <a:pt x="37" y="2180"/>
                  </a:lnTo>
                  <a:cubicBezTo>
                    <a:pt x="1806" y="1052"/>
                    <a:pt x="3729" y="71"/>
                    <a:pt x="3750" y="60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55"/>
            <p:cNvSpPr/>
            <p:nvPr/>
          </p:nvSpPr>
          <p:spPr>
            <a:xfrm>
              <a:off x="-2200662" y="2548300"/>
              <a:ext cx="443524" cy="287557"/>
            </a:xfrm>
            <a:custGeom>
              <a:rect b="b" l="l" r="r" t="t"/>
              <a:pathLst>
                <a:path extrusionOk="0" h="1733" w="2673">
                  <a:moveTo>
                    <a:pt x="2636" y="1"/>
                  </a:moveTo>
                  <a:cubicBezTo>
                    <a:pt x="2622" y="10"/>
                    <a:pt x="1114" y="901"/>
                    <a:pt x="0" y="1676"/>
                  </a:cubicBezTo>
                  <a:lnTo>
                    <a:pt x="39" y="1733"/>
                  </a:lnTo>
                  <a:cubicBezTo>
                    <a:pt x="1150" y="959"/>
                    <a:pt x="2656" y="69"/>
                    <a:pt x="2672" y="59"/>
                  </a:cubicBezTo>
                  <a:lnTo>
                    <a:pt x="26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4" name="Google Shape;884;p55"/>
          <p:cNvSpPr/>
          <p:nvPr/>
        </p:nvSpPr>
        <p:spPr>
          <a:xfrm>
            <a:off x="2720325" y="1355250"/>
            <a:ext cx="3890400" cy="2433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5" name="Google Shape;885;p55"/>
          <p:cNvSpPr/>
          <p:nvPr/>
        </p:nvSpPr>
        <p:spPr>
          <a:xfrm flipH="1" rot="-2700000">
            <a:off x="-102199" y="-191076"/>
            <a:ext cx="2512806" cy="1684853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5"/>
          <p:cNvSpPr txBox="1"/>
          <p:nvPr>
            <p:ph type="title"/>
          </p:nvPr>
        </p:nvSpPr>
        <p:spPr>
          <a:xfrm>
            <a:off x="2890875" y="1284450"/>
            <a:ext cx="35493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INGLÉS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6"/>
          <p:cNvSpPr txBox="1"/>
          <p:nvPr/>
        </p:nvSpPr>
        <p:spPr>
          <a:xfrm>
            <a:off x="1323050" y="4260000"/>
            <a:ext cx="67593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ABCmouse</a:t>
            </a:r>
            <a:r>
              <a:rPr lang="en" sz="1100">
                <a:solidFill>
                  <a:srgbClr val="222222"/>
                </a:solidFill>
              </a:rPr>
              <a:t>: </a:t>
            </a:r>
            <a:r>
              <a:rPr lang="en" sz="11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https://www.abcmouse.com/abc/?8a08850bc2=T2665677051.1741608568.0532</a:t>
            </a:r>
            <a:r>
              <a:rPr lang="en" sz="1100">
                <a:solidFill>
                  <a:srgbClr val="222222"/>
                </a:solidFill>
              </a:rPr>
              <a:t>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92" name="Google Shape;892;p56"/>
          <p:cNvPicPr preferRelativeResize="0"/>
          <p:nvPr/>
        </p:nvPicPr>
        <p:blipFill rotWithShape="1">
          <a:blip r:embed="rId4">
            <a:alphaModFix/>
          </a:blip>
          <a:srcRect b="8765" l="12664" r="4560" t="12475"/>
          <a:stretch/>
        </p:blipFill>
        <p:spPr>
          <a:xfrm>
            <a:off x="358050" y="234125"/>
            <a:ext cx="6369125" cy="327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56"/>
          <p:cNvPicPr preferRelativeResize="0"/>
          <p:nvPr/>
        </p:nvPicPr>
        <p:blipFill rotWithShape="1">
          <a:blip r:embed="rId5">
            <a:alphaModFix/>
          </a:blip>
          <a:srcRect b="6938" l="8395" r="40221" t="12293"/>
          <a:stretch/>
        </p:blipFill>
        <p:spPr>
          <a:xfrm>
            <a:off x="6727175" y="234125"/>
            <a:ext cx="2318126" cy="204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57"/>
          <p:cNvPicPr preferRelativeResize="0"/>
          <p:nvPr/>
        </p:nvPicPr>
        <p:blipFill rotWithShape="1">
          <a:blip r:embed="rId3">
            <a:alphaModFix/>
          </a:blip>
          <a:srcRect b="67479" l="0" r="2085" t="12598"/>
          <a:stretch/>
        </p:blipFill>
        <p:spPr>
          <a:xfrm>
            <a:off x="392475" y="379350"/>
            <a:ext cx="7295184" cy="89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57"/>
          <p:cNvPicPr preferRelativeResize="0"/>
          <p:nvPr/>
        </p:nvPicPr>
        <p:blipFill rotWithShape="1">
          <a:blip r:embed="rId4">
            <a:alphaModFix/>
          </a:blip>
          <a:srcRect b="7200" l="0" r="2133" t="12799"/>
          <a:stretch/>
        </p:blipFill>
        <p:spPr>
          <a:xfrm>
            <a:off x="392475" y="1248067"/>
            <a:ext cx="7295198" cy="2750134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57"/>
          <p:cNvSpPr txBox="1"/>
          <p:nvPr/>
        </p:nvSpPr>
        <p:spPr>
          <a:xfrm>
            <a:off x="3238500" y="4391250"/>
            <a:ext cx="3867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</a:rPr>
              <a:t>Storynory:</a:t>
            </a:r>
            <a:r>
              <a:rPr lang="en" sz="1100" u="sng">
                <a:solidFill>
                  <a:srgbClr val="1155CC"/>
                </a:solidFill>
              </a:rPr>
              <a:t> </a:t>
            </a:r>
            <a:r>
              <a:rPr lang="en" sz="11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https://www.storynory.com/</a:t>
            </a:r>
            <a:r>
              <a:rPr lang="en" sz="1100" u="sng">
                <a:solidFill>
                  <a:srgbClr val="1155CC"/>
                </a:solidFill>
              </a:rPr>
              <a:t> </a:t>
            </a:r>
            <a:endParaRPr sz="1100" u="sng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/>
          <p:nvPr/>
        </p:nvSpPr>
        <p:spPr>
          <a:xfrm flipH="1" rot="6701418">
            <a:off x="104139" y="2826047"/>
            <a:ext cx="1436254" cy="2409747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58"/>
          <p:cNvSpPr/>
          <p:nvPr/>
        </p:nvSpPr>
        <p:spPr>
          <a:xfrm rot="9059711">
            <a:off x="6269540" y="3680482"/>
            <a:ext cx="2512814" cy="168485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58"/>
          <p:cNvSpPr/>
          <p:nvPr/>
        </p:nvSpPr>
        <p:spPr>
          <a:xfrm rot="-1078194">
            <a:off x="683218" y="3947048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8" name="Google Shape;908;p58"/>
          <p:cNvGrpSpPr/>
          <p:nvPr/>
        </p:nvGrpSpPr>
        <p:grpSpPr>
          <a:xfrm>
            <a:off x="7883629" y="231803"/>
            <a:ext cx="540374" cy="696838"/>
            <a:chOff x="2493658" y="2240764"/>
            <a:chExt cx="119929" cy="154660"/>
          </a:xfrm>
        </p:grpSpPr>
        <p:sp>
          <p:nvSpPr>
            <p:cNvPr id="909" name="Google Shape;909;p58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b="6414" l="0" r="2190" t="11972"/>
          <a:stretch/>
        </p:blipFill>
        <p:spPr>
          <a:xfrm>
            <a:off x="403326" y="231800"/>
            <a:ext cx="8337350" cy="3913194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58"/>
          <p:cNvSpPr txBox="1"/>
          <p:nvPr/>
        </p:nvSpPr>
        <p:spPr>
          <a:xfrm>
            <a:off x="1758125" y="4603500"/>
            <a:ext cx="5495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22222"/>
                </a:solidFill>
              </a:rPr>
              <a:t>Oxford (cuentos)</a:t>
            </a:r>
            <a:r>
              <a:rPr lang="en" sz="1100">
                <a:solidFill>
                  <a:srgbClr val="222222"/>
                </a:solidFill>
              </a:rPr>
              <a:t>.: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https://www.oxfordowl.co.uk/for-home/find-a-book/library-page/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59"/>
          <p:cNvSpPr txBox="1"/>
          <p:nvPr/>
        </p:nvSpPr>
        <p:spPr>
          <a:xfrm>
            <a:off x="3027250" y="4167300"/>
            <a:ext cx="62430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lang="en" sz="11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Fable Cottage</a:t>
            </a:r>
            <a:r>
              <a:rPr lang="en" sz="1100">
                <a:solidFill>
                  <a:schemeClr val="dk1"/>
                </a:solidFill>
              </a:rPr>
              <a:t> – Fáb</a:t>
            </a:r>
            <a:r>
              <a:rPr lang="en" sz="1100">
                <a:solidFill>
                  <a:srgbClr val="222222"/>
                </a:solidFill>
              </a:rPr>
              <a:t>ulas clásicas: </a:t>
            </a:r>
            <a:r>
              <a:rPr lang="en" sz="1100" u="sng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https://www.thefablecottage.com/</a:t>
            </a:r>
            <a:r>
              <a:rPr lang="en" sz="1100">
                <a:solidFill>
                  <a:schemeClr val="accent2"/>
                </a:solidFill>
              </a:rPr>
              <a:t> </a:t>
            </a:r>
            <a:endParaRPr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0" name="Google Shape;920;p59" title="Captura de pantalla (18).png"/>
          <p:cNvPicPr preferRelativeResize="0"/>
          <p:nvPr/>
        </p:nvPicPr>
        <p:blipFill rotWithShape="1">
          <a:blip r:embed="rId6">
            <a:alphaModFix/>
          </a:blip>
          <a:srcRect b="6376" l="0" r="2075" t="12809"/>
          <a:stretch/>
        </p:blipFill>
        <p:spPr>
          <a:xfrm>
            <a:off x="720000" y="211150"/>
            <a:ext cx="8157749" cy="3787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1" name="Google Shape;921;p59"/>
          <p:cNvGrpSpPr/>
          <p:nvPr/>
        </p:nvGrpSpPr>
        <p:grpSpPr>
          <a:xfrm>
            <a:off x="317366" y="4239179"/>
            <a:ext cx="1486641" cy="1035035"/>
            <a:chOff x="-3059674" y="1772411"/>
            <a:chExt cx="1568683" cy="1198512"/>
          </a:xfrm>
        </p:grpSpPr>
        <p:sp>
          <p:nvSpPr>
            <p:cNvPr id="922" name="Google Shape;922;p59"/>
            <p:cNvSpPr/>
            <p:nvPr/>
          </p:nvSpPr>
          <p:spPr>
            <a:xfrm>
              <a:off x="-2436446" y="2166495"/>
              <a:ext cx="945455" cy="804429"/>
            </a:xfrm>
            <a:custGeom>
              <a:rect b="b" l="l" r="r" t="t"/>
              <a:pathLst>
                <a:path extrusionOk="0" h="4848" w="5698">
                  <a:moveTo>
                    <a:pt x="3806" y="0"/>
                  </a:moveTo>
                  <a:lnTo>
                    <a:pt x="244" y="2666"/>
                  </a:lnTo>
                  <a:cubicBezTo>
                    <a:pt x="244" y="2666"/>
                    <a:pt x="0" y="3860"/>
                    <a:pt x="925" y="4848"/>
                  </a:cubicBezTo>
                  <a:cubicBezTo>
                    <a:pt x="3806" y="3273"/>
                    <a:pt x="5662" y="1882"/>
                    <a:pt x="5662" y="1882"/>
                  </a:cubicBezTo>
                  <a:lnTo>
                    <a:pt x="5698" y="1563"/>
                  </a:lnTo>
                  <a:lnTo>
                    <a:pt x="3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9"/>
            <p:cNvSpPr/>
            <p:nvPr/>
          </p:nvSpPr>
          <p:spPr>
            <a:xfrm>
              <a:off x="-2388327" y="2283476"/>
              <a:ext cx="832126" cy="654760"/>
            </a:xfrm>
            <a:custGeom>
              <a:rect b="b" l="l" r="r" t="t"/>
              <a:pathLst>
                <a:path extrusionOk="0" h="3946" w="5015">
                  <a:moveTo>
                    <a:pt x="4525" y="0"/>
                  </a:moveTo>
                  <a:lnTo>
                    <a:pt x="0" y="2497"/>
                  </a:lnTo>
                  <a:lnTo>
                    <a:pt x="467" y="3946"/>
                  </a:lnTo>
                  <a:cubicBezTo>
                    <a:pt x="2669" y="2818"/>
                    <a:pt x="5015" y="1039"/>
                    <a:pt x="5015" y="1039"/>
                  </a:cubicBezTo>
                  <a:cubicBezTo>
                    <a:pt x="4814" y="716"/>
                    <a:pt x="4525" y="0"/>
                    <a:pt x="4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9"/>
            <p:cNvSpPr/>
            <p:nvPr/>
          </p:nvSpPr>
          <p:spPr>
            <a:xfrm>
              <a:off x="-1735232" y="2453222"/>
              <a:ext cx="123450" cy="147014"/>
            </a:xfrm>
            <a:custGeom>
              <a:rect b="b" l="l" r="r" t="t"/>
              <a:pathLst>
                <a:path extrusionOk="0" h="886" w="744">
                  <a:moveTo>
                    <a:pt x="463" y="1"/>
                  </a:moveTo>
                  <a:cubicBezTo>
                    <a:pt x="463" y="1"/>
                    <a:pt x="160" y="116"/>
                    <a:pt x="29" y="249"/>
                  </a:cubicBezTo>
                  <a:cubicBezTo>
                    <a:pt x="29" y="249"/>
                    <a:pt x="0" y="545"/>
                    <a:pt x="170" y="886"/>
                  </a:cubicBezTo>
                  <a:cubicBezTo>
                    <a:pt x="170" y="886"/>
                    <a:pt x="527" y="877"/>
                    <a:pt x="744" y="496"/>
                  </a:cubicBezTo>
                  <a:cubicBezTo>
                    <a:pt x="744" y="496"/>
                    <a:pt x="497" y="244"/>
                    <a:pt x="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9"/>
            <p:cNvSpPr/>
            <p:nvPr/>
          </p:nvSpPr>
          <p:spPr>
            <a:xfrm>
              <a:off x="-2083848" y="2440446"/>
              <a:ext cx="433900" cy="273950"/>
            </a:xfrm>
            <a:custGeom>
              <a:rect b="b" l="l" r="r" t="t"/>
              <a:pathLst>
                <a:path extrusionOk="0" h="1651" w="2615">
                  <a:moveTo>
                    <a:pt x="2581" y="0"/>
                  </a:moveTo>
                  <a:cubicBezTo>
                    <a:pt x="1470" y="635"/>
                    <a:pt x="15" y="1584"/>
                    <a:pt x="0" y="1593"/>
                  </a:cubicBezTo>
                  <a:lnTo>
                    <a:pt x="38" y="1651"/>
                  </a:lnTo>
                  <a:cubicBezTo>
                    <a:pt x="54" y="1641"/>
                    <a:pt x="1506" y="692"/>
                    <a:pt x="2614" y="59"/>
                  </a:cubicBezTo>
                  <a:lnTo>
                    <a:pt x="2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9"/>
            <p:cNvSpPr/>
            <p:nvPr/>
          </p:nvSpPr>
          <p:spPr>
            <a:xfrm>
              <a:off x="-2371734" y="2733312"/>
              <a:ext cx="114988" cy="198618"/>
            </a:xfrm>
            <a:custGeom>
              <a:rect b="b" l="l" r="r" t="t"/>
              <a:pathLst>
                <a:path extrusionOk="0" h="1197" w="693">
                  <a:moveTo>
                    <a:pt x="294" y="1"/>
                  </a:moveTo>
                  <a:cubicBezTo>
                    <a:pt x="294" y="1"/>
                    <a:pt x="1" y="581"/>
                    <a:pt x="437" y="1197"/>
                  </a:cubicBezTo>
                  <a:cubicBezTo>
                    <a:pt x="693" y="551"/>
                    <a:pt x="294" y="1"/>
                    <a:pt x="294" y="1"/>
                  </a:cubicBez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9"/>
            <p:cNvSpPr/>
            <p:nvPr/>
          </p:nvSpPr>
          <p:spPr>
            <a:xfrm>
              <a:off x="-3059674" y="1772411"/>
              <a:ext cx="1471943" cy="1198512"/>
            </a:xfrm>
            <a:custGeom>
              <a:rect b="b" l="l" r="r" t="t"/>
              <a:pathLst>
                <a:path extrusionOk="0" h="7223" w="8871">
                  <a:moveTo>
                    <a:pt x="4839" y="0"/>
                  </a:moveTo>
                  <a:cubicBezTo>
                    <a:pt x="4839" y="0"/>
                    <a:pt x="2665" y="944"/>
                    <a:pt x="373" y="2609"/>
                  </a:cubicBezTo>
                  <a:cubicBezTo>
                    <a:pt x="373" y="2609"/>
                    <a:pt x="0" y="3384"/>
                    <a:pt x="485" y="4215"/>
                  </a:cubicBezTo>
                  <a:cubicBezTo>
                    <a:pt x="485" y="4215"/>
                    <a:pt x="2506" y="6097"/>
                    <a:pt x="4681" y="7223"/>
                  </a:cubicBezTo>
                  <a:cubicBezTo>
                    <a:pt x="4681" y="7223"/>
                    <a:pt x="4295" y="6499"/>
                    <a:pt x="4555" y="5792"/>
                  </a:cubicBezTo>
                  <a:cubicBezTo>
                    <a:pt x="4555" y="5792"/>
                    <a:pt x="4608" y="5754"/>
                    <a:pt x="4701" y="5686"/>
                  </a:cubicBezTo>
                  <a:cubicBezTo>
                    <a:pt x="5242" y="5327"/>
                    <a:pt x="6986" y="4170"/>
                    <a:pt x="8870" y="3235"/>
                  </a:cubicBezTo>
                  <a:lnTo>
                    <a:pt x="8868" y="3022"/>
                  </a:lnTo>
                  <a:cubicBezTo>
                    <a:pt x="8869" y="3022"/>
                    <a:pt x="6186" y="729"/>
                    <a:pt x="4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9"/>
            <p:cNvSpPr/>
            <p:nvPr/>
          </p:nvSpPr>
          <p:spPr>
            <a:xfrm>
              <a:off x="-2970238" y="2227557"/>
              <a:ext cx="599330" cy="466927"/>
            </a:xfrm>
            <a:custGeom>
              <a:rect b="b" l="l" r="r" t="t"/>
              <a:pathLst>
                <a:path extrusionOk="0" h="2814" w="3612">
                  <a:moveTo>
                    <a:pt x="46" y="0"/>
                  </a:moveTo>
                  <a:lnTo>
                    <a:pt x="1" y="51"/>
                  </a:lnTo>
                  <a:cubicBezTo>
                    <a:pt x="2198" y="1959"/>
                    <a:pt x="3562" y="2805"/>
                    <a:pt x="3575" y="2813"/>
                  </a:cubicBezTo>
                  <a:lnTo>
                    <a:pt x="3612" y="2756"/>
                  </a:lnTo>
                  <a:cubicBezTo>
                    <a:pt x="3597" y="2748"/>
                    <a:pt x="2238" y="1903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9"/>
            <p:cNvSpPr/>
            <p:nvPr/>
          </p:nvSpPr>
          <p:spPr>
            <a:xfrm>
              <a:off x="-2172620" y="2652338"/>
              <a:ext cx="114822" cy="112998"/>
            </a:xfrm>
            <a:custGeom>
              <a:rect b="b" l="l" r="r" t="t"/>
              <a:pathLst>
                <a:path extrusionOk="0" h="681" w="692">
                  <a:moveTo>
                    <a:pt x="346" y="1"/>
                  </a:moveTo>
                  <a:cubicBezTo>
                    <a:pt x="194" y="62"/>
                    <a:pt x="1" y="202"/>
                    <a:pt x="1" y="202"/>
                  </a:cubicBezTo>
                  <a:cubicBezTo>
                    <a:pt x="198" y="447"/>
                    <a:pt x="219" y="681"/>
                    <a:pt x="219" y="681"/>
                  </a:cubicBezTo>
                  <a:cubicBezTo>
                    <a:pt x="594" y="566"/>
                    <a:pt x="691" y="404"/>
                    <a:pt x="691" y="404"/>
                  </a:cubicBezTo>
                  <a:cubicBezTo>
                    <a:pt x="592" y="150"/>
                    <a:pt x="346" y="1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9"/>
            <p:cNvSpPr/>
            <p:nvPr/>
          </p:nvSpPr>
          <p:spPr>
            <a:xfrm>
              <a:off x="-2736279" y="1906815"/>
              <a:ext cx="577428" cy="385124"/>
            </a:xfrm>
            <a:custGeom>
              <a:rect b="b" l="l" r="r" t="t"/>
              <a:pathLst>
                <a:path extrusionOk="0" h="2321" w="3480">
                  <a:moveTo>
                    <a:pt x="2585" y="1"/>
                  </a:moveTo>
                  <a:cubicBezTo>
                    <a:pt x="2572" y="1"/>
                    <a:pt x="2560" y="3"/>
                    <a:pt x="2548" y="8"/>
                  </a:cubicBezTo>
                  <a:cubicBezTo>
                    <a:pt x="2305" y="103"/>
                    <a:pt x="1076" y="612"/>
                    <a:pt x="52" y="1453"/>
                  </a:cubicBezTo>
                  <a:cubicBezTo>
                    <a:pt x="6" y="1491"/>
                    <a:pt x="0" y="1560"/>
                    <a:pt x="38" y="1605"/>
                  </a:cubicBezTo>
                  <a:cubicBezTo>
                    <a:pt x="176" y="1761"/>
                    <a:pt x="501" y="2103"/>
                    <a:pt x="864" y="2307"/>
                  </a:cubicBezTo>
                  <a:cubicBezTo>
                    <a:pt x="881" y="2316"/>
                    <a:pt x="900" y="2321"/>
                    <a:pt x="918" y="2321"/>
                  </a:cubicBezTo>
                  <a:cubicBezTo>
                    <a:pt x="940" y="2321"/>
                    <a:pt x="962" y="2314"/>
                    <a:pt x="980" y="2301"/>
                  </a:cubicBezTo>
                  <a:cubicBezTo>
                    <a:pt x="1241" y="2109"/>
                    <a:pt x="2416" y="1266"/>
                    <a:pt x="3402" y="750"/>
                  </a:cubicBezTo>
                  <a:cubicBezTo>
                    <a:pt x="3470" y="714"/>
                    <a:pt x="3480" y="621"/>
                    <a:pt x="3419" y="574"/>
                  </a:cubicBezTo>
                  <a:cubicBezTo>
                    <a:pt x="3220" y="415"/>
                    <a:pt x="2839" y="120"/>
                    <a:pt x="2634" y="13"/>
                  </a:cubicBezTo>
                  <a:cubicBezTo>
                    <a:pt x="2619" y="5"/>
                    <a:pt x="2602" y="1"/>
                    <a:pt x="2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9"/>
            <p:cNvSpPr/>
            <p:nvPr/>
          </p:nvSpPr>
          <p:spPr>
            <a:xfrm>
              <a:off x="-2789708" y="2147247"/>
              <a:ext cx="355914" cy="363884"/>
            </a:xfrm>
            <a:custGeom>
              <a:rect b="b" l="l" r="r" t="t"/>
              <a:pathLst>
                <a:path extrusionOk="0" h="2193" w="2145">
                  <a:moveTo>
                    <a:pt x="400" y="0"/>
                  </a:moveTo>
                  <a:cubicBezTo>
                    <a:pt x="246" y="0"/>
                    <a:pt x="99" y="68"/>
                    <a:pt x="39" y="231"/>
                  </a:cubicBezTo>
                  <a:cubicBezTo>
                    <a:pt x="1" y="332"/>
                    <a:pt x="11" y="445"/>
                    <a:pt x="48" y="547"/>
                  </a:cubicBezTo>
                  <a:cubicBezTo>
                    <a:pt x="136" y="785"/>
                    <a:pt x="328" y="963"/>
                    <a:pt x="506" y="1132"/>
                  </a:cubicBezTo>
                  <a:cubicBezTo>
                    <a:pt x="859" y="1465"/>
                    <a:pt x="1212" y="1803"/>
                    <a:pt x="1615" y="2072"/>
                  </a:cubicBezTo>
                  <a:cubicBezTo>
                    <a:pt x="1707" y="2133"/>
                    <a:pt x="1812" y="2193"/>
                    <a:pt x="1918" y="2193"/>
                  </a:cubicBezTo>
                  <a:cubicBezTo>
                    <a:pt x="1937" y="2193"/>
                    <a:pt x="1955" y="2191"/>
                    <a:pt x="1974" y="2187"/>
                  </a:cubicBezTo>
                  <a:cubicBezTo>
                    <a:pt x="2035" y="2173"/>
                    <a:pt x="2094" y="2136"/>
                    <a:pt x="2116" y="2077"/>
                  </a:cubicBezTo>
                  <a:cubicBezTo>
                    <a:pt x="2145" y="2003"/>
                    <a:pt x="2107" y="1919"/>
                    <a:pt x="2062" y="1852"/>
                  </a:cubicBezTo>
                  <a:cubicBezTo>
                    <a:pt x="1920" y="1642"/>
                    <a:pt x="1701" y="1500"/>
                    <a:pt x="1517" y="1324"/>
                  </a:cubicBezTo>
                  <a:cubicBezTo>
                    <a:pt x="1323" y="1139"/>
                    <a:pt x="1165" y="914"/>
                    <a:pt x="1059" y="664"/>
                  </a:cubicBezTo>
                  <a:cubicBezTo>
                    <a:pt x="981" y="484"/>
                    <a:pt x="925" y="286"/>
                    <a:pt x="783" y="149"/>
                  </a:cubicBezTo>
                  <a:cubicBezTo>
                    <a:pt x="688" y="56"/>
                    <a:pt x="541" y="0"/>
                    <a:pt x="40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9"/>
            <p:cNvSpPr/>
            <p:nvPr/>
          </p:nvSpPr>
          <p:spPr>
            <a:xfrm>
              <a:off x="-2255916" y="2379383"/>
              <a:ext cx="622228" cy="361727"/>
            </a:xfrm>
            <a:custGeom>
              <a:rect b="b" l="l" r="r" t="t"/>
              <a:pathLst>
                <a:path extrusionOk="0" h="2180" w="3750">
                  <a:moveTo>
                    <a:pt x="3718" y="0"/>
                  </a:moveTo>
                  <a:cubicBezTo>
                    <a:pt x="3698" y="11"/>
                    <a:pt x="1771" y="992"/>
                    <a:pt x="0" y="2122"/>
                  </a:cubicBezTo>
                  <a:lnTo>
                    <a:pt x="37" y="2180"/>
                  </a:lnTo>
                  <a:cubicBezTo>
                    <a:pt x="1806" y="1052"/>
                    <a:pt x="3729" y="71"/>
                    <a:pt x="3750" y="60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59"/>
            <p:cNvSpPr/>
            <p:nvPr/>
          </p:nvSpPr>
          <p:spPr>
            <a:xfrm>
              <a:off x="-2200662" y="2548300"/>
              <a:ext cx="443524" cy="287557"/>
            </a:xfrm>
            <a:custGeom>
              <a:rect b="b" l="l" r="r" t="t"/>
              <a:pathLst>
                <a:path extrusionOk="0" h="1733" w="2673">
                  <a:moveTo>
                    <a:pt x="2636" y="1"/>
                  </a:moveTo>
                  <a:cubicBezTo>
                    <a:pt x="2622" y="10"/>
                    <a:pt x="1114" y="901"/>
                    <a:pt x="0" y="1676"/>
                  </a:cubicBezTo>
                  <a:lnTo>
                    <a:pt x="39" y="1733"/>
                  </a:lnTo>
                  <a:cubicBezTo>
                    <a:pt x="1150" y="959"/>
                    <a:pt x="2656" y="69"/>
                    <a:pt x="2672" y="59"/>
                  </a:cubicBezTo>
                  <a:lnTo>
                    <a:pt x="26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60"/>
          <p:cNvSpPr/>
          <p:nvPr/>
        </p:nvSpPr>
        <p:spPr>
          <a:xfrm flipH="1" rot="2195132">
            <a:off x="-1651138" y="613391"/>
            <a:ext cx="3887145" cy="408367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60"/>
          <p:cNvSpPr/>
          <p:nvPr/>
        </p:nvSpPr>
        <p:spPr>
          <a:xfrm flipH="1" rot="4807164">
            <a:off x="6842067" y="397184"/>
            <a:ext cx="2512815" cy="168485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60"/>
          <p:cNvSpPr txBox="1"/>
          <p:nvPr/>
        </p:nvSpPr>
        <p:spPr>
          <a:xfrm>
            <a:off x="616450" y="4379700"/>
            <a:ext cx="6436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Cuentos interactivos: </a:t>
            </a:r>
            <a:r>
              <a:rPr lang="en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Speakaboos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" u="sng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https://learnwithhomer.com/</a:t>
            </a:r>
            <a:r>
              <a:rPr lang="en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41" name="Google Shape;941;p60"/>
          <p:cNvPicPr preferRelativeResize="0"/>
          <p:nvPr/>
        </p:nvPicPr>
        <p:blipFill rotWithShape="1">
          <a:blip r:embed="rId5">
            <a:alphaModFix/>
          </a:blip>
          <a:srcRect b="6189" l="0" r="1107" t="12370"/>
          <a:stretch/>
        </p:blipFill>
        <p:spPr>
          <a:xfrm>
            <a:off x="312837" y="125625"/>
            <a:ext cx="8518325" cy="39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3"/>
          <p:cNvSpPr txBox="1"/>
          <p:nvPr>
            <p:ph idx="1" type="subTitle"/>
          </p:nvPr>
        </p:nvSpPr>
        <p:spPr>
          <a:xfrm rot="-746">
            <a:off x="55700" y="480173"/>
            <a:ext cx="5532900" cy="46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Tiempo limitado, poco uso. </a:t>
            </a:r>
            <a:r>
              <a:rPr lang="en" sz="1300"/>
              <a:t>(Acuerdo escuela y familia)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Ordenador con pantalla grande</a:t>
            </a:r>
            <a:endParaRPr b="1" sz="1300"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Canciones</a:t>
            </a:r>
            <a:endParaRPr sz="1300"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Teatros</a:t>
            </a:r>
            <a:endParaRPr sz="1300"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Recursos</a:t>
            </a:r>
            <a:endParaRPr b="1" sz="1300"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b="1" lang="en" sz="1300"/>
              <a:t>Profesores:</a:t>
            </a:r>
            <a:endParaRPr b="1" sz="1300"/>
          </a:p>
          <a:p>
            <a: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YouTube, Canva, OneNote, Teams y PowerPoint</a:t>
            </a:r>
            <a:endParaRPr sz="1300"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b="1" lang="en" sz="1300"/>
              <a:t>Profesores y familias:</a:t>
            </a:r>
            <a:endParaRPr b="1" sz="1300"/>
          </a:p>
          <a:p>
            <a: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Educamos:  informes, evaluaciones, actas de reuniones y otros documentos relacionados con el aprendizaje. 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Para mejorar las competencias digitales del profesorado.</a:t>
            </a:r>
            <a:endParaRPr b="1" sz="1300"/>
          </a:p>
          <a:p>
            <a:pPr indent="-3111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Organiza cursos de formación y otorga títulos de certificación. </a:t>
            </a:r>
            <a:endParaRPr sz="1300" u="sng"/>
          </a:p>
          <a:p>
            <a:pPr indent="-311150" lvl="2" marL="1371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 u="sng"/>
              <a:t>Cursos de formación:</a:t>
            </a:r>
            <a:r>
              <a:rPr lang="en" sz="1300"/>
              <a:t> título B2 y título A2 (obligatorio)</a:t>
            </a:r>
            <a:endParaRPr sz="1300"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Formaciones para padres</a:t>
            </a:r>
            <a:r>
              <a:rPr b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inicio del curso→ reunión (uso de tecnología en al aula)</a:t>
            </a:r>
            <a:endParaRPr sz="1300"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○"/>
            </a:pPr>
            <a:r>
              <a:rPr lang="en" sz="1300"/>
              <a:t>Problemas, beneficios y normas. Recomendación de utilizar lo mínimo. </a:t>
            </a:r>
            <a:endParaRPr sz="13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04" name="Google Shape;704;p43"/>
          <p:cNvSpPr txBox="1"/>
          <p:nvPr>
            <p:ph type="ctrTitle"/>
          </p:nvPr>
        </p:nvSpPr>
        <p:spPr>
          <a:xfrm>
            <a:off x="97450" y="-112800"/>
            <a:ext cx="6053400" cy="65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Aldapeta María (HH3)</a:t>
            </a:r>
            <a:endParaRPr sz="2500"/>
          </a:p>
        </p:txBody>
      </p:sp>
      <p:pic>
        <p:nvPicPr>
          <p:cNvPr id="705" name="Google Shape;7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475" y="673287"/>
            <a:ext cx="3202400" cy="42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3"/>
          <p:cNvSpPr txBox="1"/>
          <p:nvPr/>
        </p:nvSpPr>
        <p:spPr>
          <a:xfrm>
            <a:off x="6207950" y="315200"/>
            <a:ext cx="23337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Escena significativa</a:t>
            </a:r>
            <a:endParaRPr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61"/>
          <p:cNvGrpSpPr/>
          <p:nvPr/>
        </p:nvGrpSpPr>
        <p:grpSpPr>
          <a:xfrm>
            <a:off x="7381144" y="221967"/>
            <a:ext cx="757289" cy="728127"/>
            <a:chOff x="-672010" y="1560720"/>
            <a:chExt cx="808292" cy="777166"/>
          </a:xfrm>
        </p:grpSpPr>
        <p:sp>
          <p:nvSpPr>
            <p:cNvPr id="947" name="Google Shape;947;p61"/>
            <p:cNvSpPr/>
            <p:nvPr/>
          </p:nvSpPr>
          <p:spPr>
            <a:xfrm>
              <a:off x="-626573" y="1560720"/>
              <a:ext cx="762855" cy="776898"/>
            </a:xfrm>
            <a:custGeom>
              <a:rect b="b" l="l" r="r" t="t"/>
              <a:pathLst>
                <a:path extrusionOk="0" h="8686" w="8529">
                  <a:moveTo>
                    <a:pt x="3304" y="0"/>
                  </a:moveTo>
                  <a:cubicBezTo>
                    <a:pt x="3300" y="0"/>
                    <a:pt x="3297" y="1"/>
                    <a:pt x="3293" y="1"/>
                  </a:cubicBezTo>
                  <a:lnTo>
                    <a:pt x="3292" y="1"/>
                  </a:lnTo>
                  <a:cubicBezTo>
                    <a:pt x="3263" y="2"/>
                    <a:pt x="3235" y="8"/>
                    <a:pt x="3208" y="23"/>
                  </a:cubicBezTo>
                  <a:lnTo>
                    <a:pt x="2729" y="148"/>
                  </a:lnTo>
                  <a:lnTo>
                    <a:pt x="2798" y="495"/>
                  </a:lnTo>
                  <a:cubicBezTo>
                    <a:pt x="2592" y="751"/>
                    <a:pt x="2331" y="1081"/>
                    <a:pt x="2048" y="1459"/>
                  </a:cubicBezTo>
                  <a:cubicBezTo>
                    <a:pt x="1677" y="1955"/>
                    <a:pt x="1271" y="2535"/>
                    <a:pt x="900" y="3134"/>
                  </a:cubicBezTo>
                  <a:cubicBezTo>
                    <a:pt x="562" y="3682"/>
                    <a:pt x="256" y="4246"/>
                    <a:pt x="35" y="4783"/>
                  </a:cubicBezTo>
                  <a:cubicBezTo>
                    <a:pt x="0" y="4867"/>
                    <a:pt x="30" y="4962"/>
                    <a:pt x="105" y="5012"/>
                  </a:cubicBezTo>
                  <a:lnTo>
                    <a:pt x="1189" y="5727"/>
                  </a:lnTo>
                  <a:lnTo>
                    <a:pt x="1018" y="6050"/>
                  </a:lnTo>
                  <a:lnTo>
                    <a:pt x="1018" y="6050"/>
                  </a:lnTo>
                  <a:lnTo>
                    <a:pt x="1574" y="5908"/>
                  </a:lnTo>
                  <a:cubicBezTo>
                    <a:pt x="1610" y="5898"/>
                    <a:pt x="1644" y="5880"/>
                    <a:pt x="1669" y="5850"/>
                  </a:cubicBezTo>
                  <a:cubicBezTo>
                    <a:pt x="1843" y="5649"/>
                    <a:pt x="2135" y="5552"/>
                    <a:pt x="2447" y="5552"/>
                  </a:cubicBezTo>
                  <a:cubicBezTo>
                    <a:pt x="3226" y="5552"/>
                    <a:pt x="4127" y="6158"/>
                    <a:pt x="3608" y="7278"/>
                  </a:cubicBezTo>
                  <a:cubicBezTo>
                    <a:pt x="3572" y="7354"/>
                    <a:pt x="3592" y="7444"/>
                    <a:pt x="3656" y="7500"/>
                  </a:cubicBezTo>
                  <a:lnTo>
                    <a:pt x="4299" y="8056"/>
                  </a:lnTo>
                  <a:lnTo>
                    <a:pt x="4423" y="8685"/>
                  </a:lnTo>
                  <a:cubicBezTo>
                    <a:pt x="4427" y="8685"/>
                    <a:pt x="4431" y="8686"/>
                    <a:pt x="4434" y="8686"/>
                  </a:cubicBezTo>
                  <a:cubicBezTo>
                    <a:pt x="4648" y="8686"/>
                    <a:pt x="4931" y="8569"/>
                    <a:pt x="5007" y="8537"/>
                  </a:cubicBezTo>
                  <a:cubicBezTo>
                    <a:pt x="5010" y="8535"/>
                    <a:pt x="5012" y="8534"/>
                    <a:pt x="5015" y="8534"/>
                  </a:cubicBezTo>
                  <a:cubicBezTo>
                    <a:pt x="5022" y="8529"/>
                    <a:pt x="5027" y="8528"/>
                    <a:pt x="5027" y="8528"/>
                  </a:cubicBezTo>
                  <a:lnTo>
                    <a:pt x="5027" y="8527"/>
                  </a:lnTo>
                  <a:cubicBezTo>
                    <a:pt x="5042" y="8519"/>
                    <a:pt x="5057" y="8510"/>
                    <a:pt x="5070" y="8497"/>
                  </a:cubicBezTo>
                  <a:cubicBezTo>
                    <a:pt x="5601" y="7988"/>
                    <a:pt x="7669" y="5897"/>
                    <a:pt x="8499" y="3573"/>
                  </a:cubicBezTo>
                  <a:cubicBezTo>
                    <a:pt x="8529" y="3489"/>
                    <a:pt x="8497" y="3396"/>
                    <a:pt x="8421" y="3348"/>
                  </a:cubicBezTo>
                  <a:lnTo>
                    <a:pt x="6902" y="2400"/>
                  </a:lnTo>
                  <a:cubicBezTo>
                    <a:pt x="6872" y="2381"/>
                    <a:pt x="6838" y="2372"/>
                    <a:pt x="6804" y="2372"/>
                  </a:cubicBezTo>
                  <a:cubicBezTo>
                    <a:pt x="6796" y="2372"/>
                    <a:pt x="6788" y="2372"/>
                    <a:pt x="6780" y="2373"/>
                  </a:cubicBezTo>
                  <a:lnTo>
                    <a:pt x="6777" y="2374"/>
                  </a:lnTo>
                  <a:cubicBezTo>
                    <a:pt x="6760" y="2376"/>
                    <a:pt x="6743" y="2380"/>
                    <a:pt x="6727" y="2389"/>
                  </a:cubicBezTo>
                  <a:lnTo>
                    <a:pt x="6283" y="2510"/>
                  </a:lnTo>
                  <a:lnTo>
                    <a:pt x="6196" y="2642"/>
                  </a:lnTo>
                  <a:cubicBezTo>
                    <a:pt x="6142" y="2650"/>
                    <a:pt x="6087" y="2654"/>
                    <a:pt x="6032" y="2654"/>
                  </a:cubicBezTo>
                  <a:cubicBezTo>
                    <a:pt x="5304" y="2654"/>
                    <a:pt x="4486" y="1969"/>
                    <a:pt x="4754" y="1012"/>
                  </a:cubicBezTo>
                  <a:cubicBezTo>
                    <a:pt x="4778" y="931"/>
                    <a:pt x="4744" y="844"/>
                    <a:pt x="4671" y="799"/>
                  </a:cubicBezTo>
                  <a:lnTo>
                    <a:pt x="3395" y="27"/>
                  </a:lnTo>
                  <a:cubicBezTo>
                    <a:pt x="3367" y="9"/>
                    <a:pt x="3336" y="0"/>
                    <a:pt x="3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1"/>
            <p:cNvSpPr/>
            <p:nvPr/>
          </p:nvSpPr>
          <p:spPr>
            <a:xfrm>
              <a:off x="-672010" y="1573063"/>
              <a:ext cx="762945" cy="764823"/>
            </a:xfrm>
            <a:custGeom>
              <a:rect b="b" l="l" r="r" t="t"/>
              <a:pathLst>
                <a:path extrusionOk="0" h="8551" w="8530">
                  <a:moveTo>
                    <a:pt x="3298" y="0"/>
                  </a:moveTo>
                  <a:cubicBezTo>
                    <a:pt x="3245" y="0"/>
                    <a:pt x="3191" y="23"/>
                    <a:pt x="3154" y="67"/>
                  </a:cubicBezTo>
                  <a:cubicBezTo>
                    <a:pt x="2966" y="289"/>
                    <a:pt x="2539" y="801"/>
                    <a:pt x="2048" y="1460"/>
                  </a:cubicBezTo>
                  <a:cubicBezTo>
                    <a:pt x="1679" y="1955"/>
                    <a:pt x="1271" y="2535"/>
                    <a:pt x="900" y="3136"/>
                  </a:cubicBezTo>
                  <a:cubicBezTo>
                    <a:pt x="564" y="3682"/>
                    <a:pt x="256" y="4247"/>
                    <a:pt x="35" y="4783"/>
                  </a:cubicBezTo>
                  <a:cubicBezTo>
                    <a:pt x="0" y="4867"/>
                    <a:pt x="30" y="4963"/>
                    <a:pt x="105" y="5013"/>
                  </a:cubicBezTo>
                  <a:lnTo>
                    <a:pt x="1425" y="5883"/>
                  </a:lnTo>
                  <a:cubicBezTo>
                    <a:pt x="1457" y="5904"/>
                    <a:pt x="1493" y="5914"/>
                    <a:pt x="1530" y="5914"/>
                  </a:cubicBezTo>
                  <a:cubicBezTo>
                    <a:pt x="1582" y="5914"/>
                    <a:pt x="1633" y="5893"/>
                    <a:pt x="1670" y="5850"/>
                  </a:cubicBezTo>
                  <a:cubicBezTo>
                    <a:pt x="1844" y="5650"/>
                    <a:pt x="2136" y="5553"/>
                    <a:pt x="2448" y="5553"/>
                  </a:cubicBezTo>
                  <a:cubicBezTo>
                    <a:pt x="3227" y="5553"/>
                    <a:pt x="4128" y="6159"/>
                    <a:pt x="3609" y="7279"/>
                  </a:cubicBezTo>
                  <a:cubicBezTo>
                    <a:pt x="3575" y="7354"/>
                    <a:pt x="3594" y="7446"/>
                    <a:pt x="3657" y="7500"/>
                  </a:cubicBezTo>
                  <a:lnTo>
                    <a:pt x="4816" y="8504"/>
                  </a:lnTo>
                  <a:cubicBezTo>
                    <a:pt x="4852" y="8535"/>
                    <a:pt x="4896" y="8551"/>
                    <a:pt x="4940" y="8551"/>
                  </a:cubicBezTo>
                  <a:cubicBezTo>
                    <a:pt x="4987" y="8551"/>
                    <a:pt x="5033" y="8533"/>
                    <a:pt x="5070" y="8498"/>
                  </a:cubicBezTo>
                  <a:cubicBezTo>
                    <a:pt x="5599" y="7988"/>
                    <a:pt x="7668" y="5898"/>
                    <a:pt x="8499" y="3574"/>
                  </a:cubicBezTo>
                  <a:cubicBezTo>
                    <a:pt x="8529" y="3489"/>
                    <a:pt x="8498" y="3395"/>
                    <a:pt x="8421" y="3348"/>
                  </a:cubicBezTo>
                  <a:lnTo>
                    <a:pt x="6903" y="2400"/>
                  </a:lnTo>
                  <a:cubicBezTo>
                    <a:pt x="6872" y="2382"/>
                    <a:pt x="6837" y="2372"/>
                    <a:pt x="6802" y="2372"/>
                  </a:cubicBezTo>
                  <a:cubicBezTo>
                    <a:pt x="6757" y="2372"/>
                    <a:pt x="6713" y="2388"/>
                    <a:pt x="6678" y="2419"/>
                  </a:cubicBezTo>
                  <a:cubicBezTo>
                    <a:pt x="6502" y="2581"/>
                    <a:pt x="6273" y="2654"/>
                    <a:pt x="6035" y="2654"/>
                  </a:cubicBezTo>
                  <a:cubicBezTo>
                    <a:pt x="5308" y="2654"/>
                    <a:pt x="4488" y="1969"/>
                    <a:pt x="4754" y="1012"/>
                  </a:cubicBezTo>
                  <a:cubicBezTo>
                    <a:pt x="4776" y="931"/>
                    <a:pt x="4744" y="844"/>
                    <a:pt x="4671" y="800"/>
                  </a:cubicBezTo>
                  <a:lnTo>
                    <a:pt x="3395" y="27"/>
                  </a:lnTo>
                  <a:cubicBezTo>
                    <a:pt x="3365" y="9"/>
                    <a:pt x="3332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1"/>
            <p:cNvSpPr/>
            <p:nvPr/>
          </p:nvSpPr>
          <p:spPr>
            <a:xfrm>
              <a:off x="-239195" y="2036465"/>
              <a:ext cx="192927" cy="232998"/>
            </a:xfrm>
            <a:custGeom>
              <a:rect b="b" l="l" r="r" t="t"/>
              <a:pathLst>
                <a:path extrusionOk="0" h="2605" w="2157">
                  <a:moveTo>
                    <a:pt x="1970" y="0"/>
                  </a:moveTo>
                  <a:cubicBezTo>
                    <a:pt x="1901" y="0"/>
                    <a:pt x="1824" y="30"/>
                    <a:pt x="1763" y="81"/>
                  </a:cubicBezTo>
                  <a:cubicBezTo>
                    <a:pt x="1575" y="235"/>
                    <a:pt x="1453" y="450"/>
                    <a:pt x="1325" y="652"/>
                  </a:cubicBezTo>
                  <a:cubicBezTo>
                    <a:pt x="989" y="1182"/>
                    <a:pt x="564" y="1627"/>
                    <a:pt x="167" y="2105"/>
                  </a:cubicBezTo>
                  <a:cubicBezTo>
                    <a:pt x="107" y="2178"/>
                    <a:pt x="46" y="2252"/>
                    <a:pt x="23" y="2343"/>
                  </a:cubicBezTo>
                  <a:cubicBezTo>
                    <a:pt x="0" y="2433"/>
                    <a:pt x="29" y="2544"/>
                    <a:pt x="110" y="2586"/>
                  </a:cubicBezTo>
                  <a:cubicBezTo>
                    <a:pt x="135" y="2599"/>
                    <a:pt x="161" y="2605"/>
                    <a:pt x="188" y="2605"/>
                  </a:cubicBezTo>
                  <a:cubicBezTo>
                    <a:pt x="269" y="2605"/>
                    <a:pt x="355" y="2553"/>
                    <a:pt x="422" y="2500"/>
                  </a:cubicBezTo>
                  <a:cubicBezTo>
                    <a:pt x="1094" y="1978"/>
                    <a:pt x="1568" y="1249"/>
                    <a:pt x="2029" y="533"/>
                  </a:cubicBezTo>
                  <a:cubicBezTo>
                    <a:pt x="2092" y="435"/>
                    <a:pt x="2157" y="330"/>
                    <a:pt x="2157" y="213"/>
                  </a:cubicBezTo>
                  <a:cubicBezTo>
                    <a:pt x="2157" y="62"/>
                    <a:pt x="2071" y="0"/>
                    <a:pt x="1970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61"/>
            <p:cNvSpPr/>
            <p:nvPr/>
          </p:nvSpPr>
          <p:spPr>
            <a:xfrm>
              <a:off x="-591422" y="1703739"/>
              <a:ext cx="441757" cy="391400"/>
            </a:xfrm>
            <a:custGeom>
              <a:rect b="b" l="l" r="r" t="t"/>
              <a:pathLst>
                <a:path extrusionOk="0" h="4376" w="4939">
                  <a:moveTo>
                    <a:pt x="1149" y="0"/>
                  </a:moveTo>
                  <a:cubicBezTo>
                    <a:pt x="988" y="216"/>
                    <a:pt x="819" y="447"/>
                    <a:pt x="650" y="690"/>
                  </a:cubicBezTo>
                  <a:cubicBezTo>
                    <a:pt x="432" y="1004"/>
                    <a:pt x="210" y="1336"/>
                    <a:pt x="0" y="1676"/>
                  </a:cubicBezTo>
                  <a:lnTo>
                    <a:pt x="3376" y="4294"/>
                  </a:lnTo>
                  <a:cubicBezTo>
                    <a:pt x="3446" y="4349"/>
                    <a:pt x="3529" y="4376"/>
                    <a:pt x="3612" y="4376"/>
                  </a:cubicBezTo>
                  <a:cubicBezTo>
                    <a:pt x="3710" y="4376"/>
                    <a:pt x="3808" y="4338"/>
                    <a:pt x="3884" y="4264"/>
                  </a:cubicBezTo>
                  <a:cubicBezTo>
                    <a:pt x="4275" y="3879"/>
                    <a:pt x="4545" y="3396"/>
                    <a:pt x="4717" y="3003"/>
                  </a:cubicBezTo>
                  <a:cubicBezTo>
                    <a:pt x="4787" y="2846"/>
                    <a:pt x="4841" y="2704"/>
                    <a:pt x="4880" y="2589"/>
                  </a:cubicBezTo>
                  <a:cubicBezTo>
                    <a:pt x="4938" y="2416"/>
                    <a:pt x="4869" y="2227"/>
                    <a:pt x="4712" y="2132"/>
                  </a:cubicBezTo>
                  <a:lnTo>
                    <a:pt x="1149" y="0"/>
                  </a:ln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61"/>
            <p:cNvSpPr/>
            <p:nvPr/>
          </p:nvSpPr>
          <p:spPr>
            <a:xfrm>
              <a:off x="-533195" y="1703739"/>
              <a:ext cx="383529" cy="268596"/>
            </a:xfrm>
            <a:custGeom>
              <a:rect b="b" l="l" r="r" t="t"/>
              <a:pathLst>
                <a:path extrusionOk="0" h="3003" w="4288">
                  <a:moveTo>
                    <a:pt x="499" y="0"/>
                  </a:moveTo>
                  <a:cubicBezTo>
                    <a:pt x="338" y="216"/>
                    <a:pt x="169" y="447"/>
                    <a:pt x="1" y="690"/>
                  </a:cubicBezTo>
                  <a:lnTo>
                    <a:pt x="4066" y="3003"/>
                  </a:lnTo>
                  <a:cubicBezTo>
                    <a:pt x="4136" y="2846"/>
                    <a:pt x="4190" y="2704"/>
                    <a:pt x="4229" y="2589"/>
                  </a:cubicBezTo>
                  <a:cubicBezTo>
                    <a:pt x="4287" y="2416"/>
                    <a:pt x="4218" y="2227"/>
                    <a:pt x="4061" y="2132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61"/>
            <p:cNvSpPr/>
            <p:nvPr/>
          </p:nvSpPr>
          <p:spPr>
            <a:xfrm>
              <a:off x="-321751" y="1925735"/>
              <a:ext cx="85328" cy="63146"/>
            </a:xfrm>
            <a:custGeom>
              <a:rect b="b" l="l" r="r" t="t"/>
              <a:pathLst>
                <a:path extrusionOk="0" h="706" w="954">
                  <a:moveTo>
                    <a:pt x="456" y="0"/>
                  </a:moveTo>
                  <a:cubicBezTo>
                    <a:pt x="354" y="0"/>
                    <a:pt x="253" y="46"/>
                    <a:pt x="180" y="157"/>
                  </a:cubicBezTo>
                  <a:cubicBezTo>
                    <a:pt x="1" y="429"/>
                    <a:pt x="249" y="705"/>
                    <a:pt x="498" y="705"/>
                  </a:cubicBezTo>
                  <a:cubicBezTo>
                    <a:pt x="600" y="705"/>
                    <a:pt x="701" y="660"/>
                    <a:pt x="775" y="549"/>
                  </a:cubicBezTo>
                  <a:cubicBezTo>
                    <a:pt x="953" y="277"/>
                    <a:pt x="705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53" name="Google Shape;953;p61"/>
          <p:cNvPicPr preferRelativeResize="0"/>
          <p:nvPr/>
        </p:nvPicPr>
        <p:blipFill rotWithShape="1">
          <a:blip r:embed="rId3">
            <a:alphaModFix/>
          </a:blip>
          <a:srcRect b="6358" l="0" r="1156" t="13158"/>
          <a:stretch/>
        </p:blipFill>
        <p:spPr>
          <a:xfrm>
            <a:off x="491950" y="106850"/>
            <a:ext cx="7988501" cy="4248901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61"/>
          <p:cNvSpPr txBox="1"/>
          <p:nvPr/>
        </p:nvSpPr>
        <p:spPr>
          <a:xfrm>
            <a:off x="833375" y="4603500"/>
            <a:ext cx="45321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LINGOKIDZ</a:t>
            </a:r>
            <a:r>
              <a:rPr lang="en" sz="1100">
                <a:solidFill>
                  <a:srgbClr val="222222"/>
                </a:solidFill>
              </a:rPr>
              <a:t>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https://lingokids.com/es/</a:t>
            </a:r>
            <a:endParaRPr sz="11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62"/>
          <p:cNvSpPr txBox="1"/>
          <p:nvPr>
            <p:ph idx="1" type="subTitle"/>
          </p:nvPr>
        </p:nvSpPr>
        <p:spPr>
          <a:xfrm rot="244">
            <a:off x="852100" y="1674175"/>
            <a:ext cx="4220700" cy="1689000"/>
          </a:xfrm>
          <a:prstGeom prst="rect">
            <a:avLst/>
          </a:prstGeom>
          <a:solidFill>
            <a:srgbClr val="B4A7D6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C113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CANCIONES</a:t>
            </a:r>
            <a:endParaRPr sz="6000">
              <a:solidFill>
                <a:srgbClr val="4C113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960" name="Google Shape;960;p62"/>
          <p:cNvSpPr/>
          <p:nvPr/>
        </p:nvSpPr>
        <p:spPr>
          <a:xfrm>
            <a:off x="6915715" y="435337"/>
            <a:ext cx="1728078" cy="1689310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62"/>
          <p:cNvSpPr/>
          <p:nvPr/>
        </p:nvSpPr>
        <p:spPr>
          <a:xfrm flipH="1" rot="-9897464">
            <a:off x="4439136" y="3916282"/>
            <a:ext cx="2199374" cy="2150005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62"/>
          <p:cNvSpPr/>
          <p:nvPr/>
        </p:nvSpPr>
        <p:spPr>
          <a:xfrm flipH="1" rot="-4495910">
            <a:off x="6308651" y="881119"/>
            <a:ext cx="1436255" cy="2409721"/>
          </a:xfrm>
          <a:custGeom>
            <a:rect b="b" l="l" r="r" t="t"/>
            <a:pathLst>
              <a:path extrusionOk="0" h="12127" w="7228">
                <a:moveTo>
                  <a:pt x="60" y="0"/>
                </a:moveTo>
                <a:cubicBezTo>
                  <a:pt x="37" y="0"/>
                  <a:pt x="14" y="17"/>
                  <a:pt x="7" y="40"/>
                </a:cubicBezTo>
                <a:cubicBezTo>
                  <a:pt x="0" y="69"/>
                  <a:pt x="17" y="99"/>
                  <a:pt x="46" y="107"/>
                </a:cubicBezTo>
                <a:cubicBezTo>
                  <a:pt x="81" y="116"/>
                  <a:pt x="115" y="125"/>
                  <a:pt x="151" y="135"/>
                </a:cubicBezTo>
                <a:cubicBezTo>
                  <a:pt x="154" y="137"/>
                  <a:pt x="159" y="138"/>
                  <a:pt x="165" y="138"/>
                </a:cubicBezTo>
                <a:cubicBezTo>
                  <a:pt x="189" y="138"/>
                  <a:pt x="211" y="123"/>
                  <a:pt x="219" y="98"/>
                </a:cubicBezTo>
                <a:cubicBezTo>
                  <a:pt x="226" y="69"/>
                  <a:pt x="210" y="39"/>
                  <a:pt x="180" y="31"/>
                </a:cubicBezTo>
                <a:cubicBezTo>
                  <a:pt x="146" y="22"/>
                  <a:pt x="110" y="12"/>
                  <a:pt x="74" y="2"/>
                </a:cubicBezTo>
                <a:cubicBezTo>
                  <a:pt x="70" y="1"/>
                  <a:pt x="65" y="0"/>
                  <a:pt x="60" y="0"/>
                </a:cubicBezTo>
                <a:close/>
                <a:moveTo>
                  <a:pt x="477" y="124"/>
                </a:moveTo>
                <a:cubicBezTo>
                  <a:pt x="455" y="124"/>
                  <a:pt x="433" y="139"/>
                  <a:pt x="425" y="162"/>
                </a:cubicBezTo>
                <a:cubicBezTo>
                  <a:pt x="416" y="190"/>
                  <a:pt x="432" y="221"/>
                  <a:pt x="461" y="230"/>
                </a:cubicBezTo>
                <a:cubicBezTo>
                  <a:pt x="497" y="242"/>
                  <a:pt x="530" y="253"/>
                  <a:pt x="565" y="264"/>
                </a:cubicBezTo>
                <a:cubicBezTo>
                  <a:pt x="570" y="265"/>
                  <a:pt x="576" y="266"/>
                  <a:pt x="581" y="266"/>
                </a:cubicBezTo>
                <a:cubicBezTo>
                  <a:pt x="604" y="266"/>
                  <a:pt x="625" y="253"/>
                  <a:pt x="633" y="230"/>
                </a:cubicBezTo>
                <a:cubicBezTo>
                  <a:pt x="643" y="201"/>
                  <a:pt x="627" y="170"/>
                  <a:pt x="598" y="160"/>
                </a:cubicBezTo>
                <a:cubicBezTo>
                  <a:pt x="563" y="149"/>
                  <a:pt x="529" y="138"/>
                  <a:pt x="493" y="127"/>
                </a:cubicBezTo>
                <a:cubicBezTo>
                  <a:pt x="488" y="125"/>
                  <a:pt x="482" y="124"/>
                  <a:pt x="477" y="124"/>
                </a:cubicBezTo>
                <a:close/>
                <a:moveTo>
                  <a:pt x="891" y="268"/>
                </a:moveTo>
                <a:cubicBezTo>
                  <a:pt x="869" y="268"/>
                  <a:pt x="848" y="281"/>
                  <a:pt x="840" y="303"/>
                </a:cubicBezTo>
                <a:cubicBezTo>
                  <a:pt x="829" y="332"/>
                  <a:pt x="843" y="364"/>
                  <a:pt x="871" y="374"/>
                </a:cubicBezTo>
                <a:cubicBezTo>
                  <a:pt x="905" y="386"/>
                  <a:pt x="939" y="399"/>
                  <a:pt x="973" y="412"/>
                </a:cubicBezTo>
                <a:cubicBezTo>
                  <a:pt x="979" y="415"/>
                  <a:pt x="986" y="416"/>
                  <a:pt x="992" y="416"/>
                </a:cubicBezTo>
                <a:cubicBezTo>
                  <a:pt x="1015" y="416"/>
                  <a:pt x="1036" y="402"/>
                  <a:pt x="1044" y="381"/>
                </a:cubicBezTo>
                <a:cubicBezTo>
                  <a:pt x="1055" y="353"/>
                  <a:pt x="1041" y="322"/>
                  <a:pt x="1013" y="311"/>
                </a:cubicBezTo>
                <a:lnTo>
                  <a:pt x="911" y="272"/>
                </a:lnTo>
                <a:cubicBezTo>
                  <a:pt x="905" y="269"/>
                  <a:pt x="898" y="268"/>
                  <a:pt x="891" y="268"/>
                </a:cubicBezTo>
                <a:close/>
                <a:moveTo>
                  <a:pt x="1296" y="429"/>
                </a:moveTo>
                <a:cubicBezTo>
                  <a:pt x="1274" y="429"/>
                  <a:pt x="1254" y="441"/>
                  <a:pt x="1245" y="462"/>
                </a:cubicBezTo>
                <a:cubicBezTo>
                  <a:pt x="1233" y="489"/>
                  <a:pt x="1246" y="522"/>
                  <a:pt x="1274" y="533"/>
                </a:cubicBezTo>
                <a:cubicBezTo>
                  <a:pt x="1306" y="548"/>
                  <a:pt x="1341" y="563"/>
                  <a:pt x="1373" y="577"/>
                </a:cubicBezTo>
                <a:cubicBezTo>
                  <a:pt x="1382" y="580"/>
                  <a:pt x="1388" y="583"/>
                  <a:pt x="1395" y="583"/>
                </a:cubicBezTo>
                <a:cubicBezTo>
                  <a:pt x="1416" y="583"/>
                  <a:pt x="1437" y="570"/>
                  <a:pt x="1445" y="548"/>
                </a:cubicBezTo>
                <a:cubicBezTo>
                  <a:pt x="1458" y="521"/>
                  <a:pt x="1445" y="488"/>
                  <a:pt x="1418" y="476"/>
                </a:cubicBezTo>
                <a:cubicBezTo>
                  <a:pt x="1384" y="462"/>
                  <a:pt x="1351" y="447"/>
                  <a:pt x="1317" y="433"/>
                </a:cubicBezTo>
                <a:cubicBezTo>
                  <a:pt x="1310" y="430"/>
                  <a:pt x="1303" y="429"/>
                  <a:pt x="1296" y="429"/>
                </a:cubicBezTo>
                <a:close/>
                <a:moveTo>
                  <a:pt x="1694" y="612"/>
                </a:moveTo>
                <a:cubicBezTo>
                  <a:pt x="1673" y="612"/>
                  <a:pt x="1653" y="623"/>
                  <a:pt x="1644" y="642"/>
                </a:cubicBezTo>
                <a:cubicBezTo>
                  <a:pt x="1631" y="669"/>
                  <a:pt x="1641" y="703"/>
                  <a:pt x="1670" y="716"/>
                </a:cubicBezTo>
                <a:cubicBezTo>
                  <a:pt x="1701" y="731"/>
                  <a:pt x="1733" y="747"/>
                  <a:pt x="1766" y="763"/>
                </a:cubicBezTo>
                <a:cubicBezTo>
                  <a:pt x="1774" y="767"/>
                  <a:pt x="1783" y="768"/>
                  <a:pt x="1791" y="768"/>
                </a:cubicBezTo>
                <a:cubicBezTo>
                  <a:pt x="1812" y="768"/>
                  <a:pt x="1830" y="756"/>
                  <a:pt x="1840" y="740"/>
                </a:cubicBezTo>
                <a:cubicBezTo>
                  <a:pt x="1854" y="711"/>
                  <a:pt x="1843" y="679"/>
                  <a:pt x="1816" y="666"/>
                </a:cubicBezTo>
                <a:cubicBezTo>
                  <a:pt x="1783" y="649"/>
                  <a:pt x="1750" y="633"/>
                  <a:pt x="1718" y="617"/>
                </a:cubicBezTo>
                <a:cubicBezTo>
                  <a:pt x="1710" y="614"/>
                  <a:pt x="1702" y="612"/>
                  <a:pt x="1694" y="612"/>
                </a:cubicBezTo>
                <a:close/>
                <a:moveTo>
                  <a:pt x="2082" y="810"/>
                </a:moveTo>
                <a:cubicBezTo>
                  <a:pt x="2062" y="810"/>
                  <a:pt x="2043" y="821"/>
                  <a:pt x="2033" y="839"/>
                </a:cubicBezTo>
                <a:cubicBezTo>
                  <a:pt x="2018" y="865"/>
                  <a:pt x="2029" y="898"/>
                  <a:pt x="2055" y="912"/>
                </a:cubicBezTo>
                <a:cubicBezTo>
                  <a:pt x="2089" y="929"/>
                  <a:pt x="2120" y="947"/>
                  <a:pt x="2151" y="965"/>
                </a:cubicBezTo>
                <a:cubicBezTo>
                  <a:pt x="2159" y="968"/>
                  <a:pt x="2168" y="971"/>
                  <a:pt x="2178" y="971"/>
                </a:cubicBezTo>
                <a:cubicBezTo>
                  <a:pt x="2196" y="971"/>
                  <a:pt x="2215" y="961"/>
                  <a:pt x="2225" y="944"/>
                </a:cubicBezTo>
                <a:cubicBezTo>
                  <a:pt x="2238" y="918"/>
                  <a:pt x="2230" y="883"/>
                  <a:pt x="2204" y="868"/>
                </a:cubicBezTo>
                <a:cubicBezTo>
                  <a:pt x="2170" y="852"/>
                  <a:pt x="2139" y="834"/>
                  <a:pt x="2106" y="816"/>
                </a:cubicBezTo>
                <a:cubicBezTo>
                  <a:pt x="2099" y="812"/>
                  <a:pt x="2090" y="810"/>
                  <a:pt x="2082" y="810"/>
                </a:cubicBezTo>
                <a:close/>
                <a:moveTo>
                  <a:pt x="2460" y="1026"/>
                </a:moveTo>
                <a:cubicBezTo>
                  <a:pt x="2442" y="1026"/>
                  <a:pt x="2424" y="1035"/>
                  <a:pt x="2414" y="1052"/>
                </a:cubicBezTo>
                <a:cubicBezTo>
                  <a:pt x="2399" y="1078"/>
                  <a:pt x="2406" y="1110"/>
                  <a:pt x="2432" y="1126"/>
                </a:cubicBezTo>
                <a:cubicBezTo>
                  <a:pt x="2463" y="1145"/>
                  <a:pt x="2494" y="1165"/>
                  <a:pt x="2525" y="1183"/>
                </a:cubicBezTo>
                <a:cubicBezTo>
                  <a:pt x="2535" y="1188"/>
                  <a:pt x="2545" y="1191"/>
                  <a:pt x="2555" y="1191"/>
                </a:cubicBezTo>
                <a:cubicBezTo>
                  <a:pt x="2572" y="1191"/>
                  <a:pt x="2591" y="1182"/>
                  <a:pt x="2602" y="1165"/>
                </a:cubicBezTo>
                <a:cubicBezTo>
                  <a:pt x="2617" y="1140"/>
                  <a:pt x="2609" y="1106"/>
                  <a:pt x="2583" y="1091"/>
                </a:cubicBezTo>
                <a:cubicBezTo>
                  <a:pt x="2551" y="1072"/>
                  <a:pt x="2520" y="1052"/>
                  <a:pt x="2489" y="1034"/>
                </a:cubicBezTo>
                <a:cubicBezTo>
                  <a:pt x="2479" y="1028"/>
                  <a:pt x="2469" y="1026"/>
                  <a:pt x="2460" y="1026"/>
                </a:cubicBezTo>
                <a:close/>
                <a:moveTo>
                  <a:pt x="2832" y="1257"/>
                </a:moveTo>
                <a:cubicBezTo>
                  <a:pt x="2814" y="1257"/>
                  <a:pt x="2797" y="1265"/>
                  <a:pt x="2786" y="1281"/>
                </a:cubicBezTo>
                <a:cubicBezTo>
                  <a:pt x="2769" y="1306"/>
                  <a:pt x="2777" y="1340"/>
                  <a:pt x="2802" y="1358"/>
                </a:cubicBezTo>
                <a:cubicBezTo>
                  <a:pt x="2832" y="1376"/>
                  <a:pt x="2861" y="1396"/>
                  <a:pt x="2892" y="1417"/>
                </a:cubicBezTo>
                <a:cubicBezTo>
                  <a:pt x="2901" y="1424"/>
                  <a:pt x="2912" y="1427"/>
                  <a:pt x="2922" y="1427"/>
                </a:cubicBezTo>
                <a:cubicBezTo>
                  <a:pt x="2939" y="1427"/>
                  <a:pt x="2956" y="1418"/>
                  <a:pt x="2968" y="1403"/>
                </a:cubicBezTo>
                <a:cubicBezTo>
                  <a:pt x="2985" y="1378"/>
                  <a:pt x="2979" y="1344"/>
                  <a:pt x="2954" y="1327"/>
                </a:cubicBezTo>
                <a:cubicBezTo>
                  <a:pt x="2923" y="1306"/>
                  <a:pt x="2892" y="1285"/>
                  <a:pt x="2861" y="1265"/>
                </a:cubicBezTo>
                <a:cubicBezTo>
                  <a:pt x="2853" y="1260"/>
                  <a:pt x="2842" y="1257"/>
                  <a:pt x="2832" y="1257"/>
                </a:cubicBezTo>
                <a:close/>
                <a:moveTo>
                  <a:pt x="3190" y="1506"/>
                </a:moveTo>
                <a:cubicBezTo>
                  <a:pt x="3174" y="1506"/>
                  <a:pt x="3157" y="1514"/>
                  <a:pt x="3146" y="1528"/>
                </a:cubicBezTo>
                <a:cubicBezTo>
                  <a:pt x="3127" y="1552"/>
                  <a:pt x="3133" y="1586"/>
                  <a:pt x="3158" y="1605"/>
                </a:cubicBezTo>
                <a:cubicBezTo>
                  <a:pt x="3188" y="1626"/>
                  <a:pt x="3216" y="1648"/>
                  <a:pt x="3246" y="1669"/>
                </a:cubicBezTo>
                <a:cubicBezTo>
                  <a:pt x="3256" y="1675"/>
                  <a:pt x="3267" y="1679"/>
                  <a:pt x="3278" y="1679"/>
                </a:cubicBezTo>
                <a:cubicBezTo>
                  <a:pt x="3295" y="1679"/>
                  <a:pt x="3311" y="1672"/>
                  <a:pt x="3322" y="1658"/>
                </a:cubicBezTo>
                <a:cubicBezTo>
                  <a:pt x="3340" y="1635"/>
                  <a:pt x="3335" y="1601"/>
                  <a:pt x="3311" y="1583"/>
                </a:cubicBezTo>
                <a:cubicBezTo>
                  <a:pt x="3280" y="1560"/>
                  <a:pt x="3252" y="1538"/>
                  <a:pt x="3222" y="1517"/>
                </a:cubicBezTo>
                <a:cubicBezTo>
                  <a:pt x="3212" y="1510"/>
                  <a:pt x="3201" y="1506"/>
                  <a:pt x="3190" y="1506"/>
                </a:cubicBezTo>
                <a:close/>
                <a:moveTo>
                  <a:pt x="3537" y="1770"/>
                </a:moveTo>
                <a:cubicBezTo>
                  <a:pt x="3521" y="1770"/>
                  <a:pt x="3505" y="1777"/>
                  <a:pt x="3494" y="1790"/>
                </a:cubicBezTo>
                <a:cubicBezTo>
                  <a:pt x="3476" y="1814"/>
                  <a:pt x="3479" y="1850"/>
                  <a:pt x="3503" y="1868"/>
                </a:cubicBezTo>
                <a:cubicBezTo>
                  <a:pt x="3532" y="1890"/>
                  <a:pt x="3561" y="1914"/>
                  <a:pt x="3588" y="1936"/>
                </a:cubicBezTo>
                <a:cubicBezTo>
                  <a:pt x="3598" y="1944"/>
                  <a:pt x="3610" y="1947"/>
                  <a:pt x="3623" y="1947"/>
                </a:cubicBezTo>
                <a:cubicBezTo>
                  <a:pt x="3639" y="1947"/>
                  <a:pt x="3654" y="1941"/>
                  <a:pt x="3665" y="1928"/>
                </a:cubicBezTo>
                <a:cubicBezTo>
                  <a:pt x="3684" y="1904"/>
                  <a:pt x="3680" y="1871"/>
                  <a:pt x="3656" y="1851"/>
                </a:cubicBezTo>
                <a:cubicBezTo>
                  <a:pt x="3629" y="1827"/>
                  <a:pt x="3600" y="1804"/>
                  <a:pt x="3572" y="1782"/>
                </a:cubicBezTo>
                <a:cubicBezTo>
                  <a:pt x="3561" y="1774"/>
                  <a:pt x="3549" y="1770"/>
                  <a:pt x="3537" y="1770"/>
                </a:cubicBezTo>
                <a:close/>
                <a:moveTo>
                  <a:pt x="3873" y="2048"/>
                </a:moveTo>
                <a:cubicBezTo>
                  <a:pt x="3857" y="2048"/>
                  <a:pt x="3843" y="2054"/>
                  <a:pt x="3832" y="2067"/>
                </a:cubicBezTo>
                <a:cubicBezTo>
                  <a:pt x="3812" y="2091"/>
                  <a:pt x="3815" y="2124"/>
                  <a:pt x="3838" y="2144"/>
                </a:cubicBezTo>
                <a:cubicBezTo>
                  <a:pt x="3865" y="2167"/>
                  <a:pt x="3891" y="2192"/>
                  <a:pt x="3918" y="2216"/>
                </a:cubicBezTo>
                <a:cubicBezTo>
                  <a:pt x="3929" y="2227"/>
                  <a:pt x="3942" y="2230"/>
                  <a:pt x="3955" y="2230"/>
                </a:cubicBezTo>
                <a:cubicBezTo>
                  <a:pt x="3971" y="2230"/>
                  <a:pt x="3985" y="2224"/>
                  <a:pt x="3996" y="2211"/>
                </a:cubicBezTo>
                <a:cubicBezTo>
                  <a:pt x="4017" y="2188"/>
                  <a:pt x="4014" y="2154"/>
                  <a:pt x="3992" y="2134"/>
                </a:cubicBezTo>
                <a:cubicBezTo>
                  <a:pt x="3964" y="2110"/>
                  <a:pt x="3937" y="2086"/>
                  <a:pt x="3909" y="2061"/>
                </a:cubicBezTo>
                <a:cubicBezTo>
                  <a:pt x="3898" y="2052"/>
                  <a:pt x="3885" y="2048"/>
                  <a:pt x="3873" y="2048"/>
                </a:cubicBezTo>
                <a:close/>
                <a:moveTo>
                  <a:pt x="4195" y="2343"/>
                </a:moveTo>
                <a:cubicBezTo>
                  <a:pt x="4181" y="2343"/>
                  <a:pt x="4168" y="2349"/>
                  <a:pt x="4157" y="2360"/>
                </a:cubicBezTo>
                <a:cubicBezTo>
                  <a:pt x="4136" y="2382"/>
                  <a:pt x="4136" y="2416"/>
                  <a:pt x="4158" y="2437"/>
                </a:cubicBezTo>
                <a:lnTo>
                  <a:pt x="4237" y="2512"/>
                </a:lnTo>
                <a:cubicBezTo>
                  <a:pt x="4247" y="2522"/>
                  <a:pt x="4262" y="2527"/>
                  <a:pt x="4274" y="2527"/>
                </a:cubicBezTo>
                <a:cubicBezTo>
                  <a:pt x="4289" y="2527"/>
                  <a:pt x="4304" y="2522"/>
                  <a:pt x="4314" y="2512"/>
                </a:cubicBezTo>
                <a:cubicBezTo>
                  <a:pt x="4334" y="2490"/>
                  <a:pt x="4334" y="2455"/>
                  <a:pt x="4312" y="2434"/>
                </a:cubicBezTo>
                <a:cubicBezTo>
                  <a:pt x="4286" y="2410"/>
                  <a:pt x="4260" y="2384"/>
                  <a:pt x="4233" y="2359"/>
                </a:cubicBezTo>
                <a:cubicBezTo>
                  <a:pt x="4223" y="2349"/>
                  <a:pt x="4209" y="2343"/>
                  <a:pt x="4195" y="2343"/>
                </a:cubicBezTo>
                <a:close/>
                <a:moveTo>
                  <a:pt x="4507" y="2651"/>
                </a:moveTo>
                <a:cubicBezTo>
                  <a:pt x="4493" y="2651"/>
                  <a:pt x="4479" y="2656"/>
                  <a:pt x="4468" y="2667"/>
                </a:cubicBezTo>
                <a:cubicBezTo>
                  <a:pt x="4447" y="2688"/>
                  <a:pt x="4446" y="2721"/>
                  <a:pt x="4467" y="2743"/>
                </a:cubicBezTo>
                <a:lnTo>
                  <a:pt x="4541" y="2822"/>
                </a:lnTo>
                <a:cubicBezTo>
                  <a:pt x="4552" y="2834"/>
                  <a:pt x="4567" y="2840"/>
                  <a:pt x="4581" y="2840"/>
                </a:cubicBezTo>
                <a:cubicBezTo>
                  <a:pt x="4594" y="2840"/>
                  <a:pt x="4608" y="2834"/>
                  <a:pt x="4619" y="2825"/>
                </a:cubicBezTo>
                <a:cubicBezTo>
                  <a:pt x="4641" y="2804"/>
                  <a:pt x="4642" y="2769"/>
                  <a:pt x="4621" y="2747"/>
                </a:cubicBezTo>
                <a:cubicBezTo>
                  <a:pt x="4597" y="2720"/>
                  <a:pt x="4571" y="2694"/>
                  <a:pt x="4546" y="2668"/>
                </a:cubicBezTo>
                <a:cubicBezTo>
                  <a:pt x="4535" y="2657"/>
                  <a:pt x="4521" y="2651"/>
                  <a:pt x="4507" y="2651"/>
                </a:cubicBezTo>
                <a:close/>
                <a:moveTo>
                  <a:pt x="4802" y="2971"/>
                </a:moveTo>
                <a:cubicBezTo>
                  <a:pt x="4789" y="2971"/>
                  <a:pt x="4776" y="2975"/>
                  <a:pt x="4766" y="2984"/>
                </a:cubicBezTo>
                <a:cubicBezTo>
                  <a:pt x="4741" y="3004"/>
                  <a:pt x="4740" y="3040"/>
                  <a:pt x="4760" y="3062"/>
                </a:cubicBezTo>
                <a:lnTo>
                  <a:pt x="4830" y="3144"/>
                </a:lnTo>
                <a:cubicBezTo>
                  <a:pt x="4843" y="3157"/>
                  <a:pt x="4857" y="3164"/>
                  <a:pt x="4872" y="3164"/>
                </a:cubicBezTo>
                <a:cubicBezTo>
                  <a:pt x="4886" y="3164"/>
                  <a:pt x="4897" y="3159"/>
                  <a:pt x="4909" y="3150"/>
                </a:cubicBezTo>
                <a:cubicBezTo>
                  <a:pt x="4932" y="3130"/>
                  <a:pt x="4934" y="3094"/>
                  <a:pt x="4914" y="3072"/>
                </a:cubicBezTo>
                <a:cubicBezTo>
                  <a:pt x="4891" y="3045"/>
                  <a:pt x="4866" y="3018"/>
                  <a:pt x="4843" y="2989"/>
                </a:cubicBezTo>
                <a:cubicBezTo>
                  <a:pt x="4832" y="2977"/>
                  <a:pt x="4817" y="2971"/>
                  <a:pt x="4802" y="2971"/>
                </a:cubicBezTo>
                <a:close/>
                <a:moveTo>
                  <a:pt x="5082" y="3305"/>
                </a:moveTo>
                <a:cubicBezTo>
                  <a:pt x="5070" y="3305"/>
                  <a:pt x="5057" y="3309"/>
                  <a:pt x="5047" y="3317"/>
                </a:cubicBezTo>
                <a:cubicBezTo>
                  <a:pt x="5023" y="3337"/>
                  <a:pt x="5021" y="3371"/>
                  <a:pt x="5039" y="3395"/>
                </a:cubicBezTo>
                <a:cubicBezTo>
                  <a:pt x="5063" y="3423"/>
                  <a:pt x="5085" y="3450"/>
                  <a:pt x="5107" y="3480"/>
                </a:cubicBezTo>
                <a:cubicBezTo>
                  <a:pt x="5117" y="3494"/>
                  <a:pt x="5134" y="3500"/>
                  <a:pt x="5150" y="3500"/>
                </a:cubicBezTo>
                <a:cubicBezTo>
                  <a:pt x="5162" y="3500"/>
                  <a:pt x="5174" y="3496"/>
                  <a:pt x="5183" y="3489"/>
                </a:cubicBezTo>
                <a:cubicBezTo>
                  <a:pt x="5206" y="3469"/>
                  <a:pt x="5211" y="3435"/>
                  <a:pt x="5192" y="3411"/>
                </a:cubicBezTo>
                <a:cubicBezTo>
                  <a:pt x="5170" y="3382"/>
                  <a:pt x="5147" y="3354"/>
                  <a:pt x="5124" y="3325"/>
                </a:cubicBezTo>
                <a:cubicBezTo>
                  <a:pt x="5113" y="3312"/>
                  <a:pt x="5098" y="3305"/>
                  <a:pt x="5082" y="3305"/>
                </a:cubicBezTo>
                <a:close/>
                <a:moveTo>
                  <a:pt x="5347" y="3653"/>
                </a:moveTo>
                <a:cubicBezTo>
                  <a:pt x="5336" y="3653"/>
                  <a:pt x="5325" y="3656"/>
                  <a:pt x="5315" y="3663"/>
                </a:cubicBezTo>
                <a:cubicBezTo>
                  <a:pt x="5290" y="3680"/>
                  <a:pt x="5285" y="3714"/>
                  <a:pt x="5304" y="3738"/>
                </a:cubicBezTo>
                <a:cubicBezTo>
                  <a:pt x="5325" y="3768"/>
                  <a:pt x="5346" y="3796"/>
                  <a:pt x="5367" y="3826"/>
                </a:cubicBezTo>
                <a:cubicBezTo>
                  <a:pt x="5377" y="3842"/>
                  <a:pt x="5394" y="3850"/>
                  <a:pt x="5411" y="3850"/>
                </a:cubicBezTo>
                <a:cubicBezTo>
                  <a:pt x="5422" y="3850"/>
                  <a:pt x="5433" y="3847"/>
                  <a:pt x="5442" y="3840"/>
                </a:cubicBezTo>
                <a:cubicBezTo>
                  <a:pt x="5467" y="3822"/>
                  <a:pt x="5472" y="3789"/>
                  <a:pt x="5456" y="3763"/>
                </a:cubicBezTo>
                <a:cubicBezTo>
                  <a:pt x="5435" y="3733"/>
                  <a:pt x="5412" y="3705"/>
                  <a:pt x="5391" y="3674"/>
                </a:cubicBezTo>
                <a:cubicBezTo>
                  <a:pt x="5381" y="3660"/>
                  <a:pt x="5364" y="3653"/>
                  <a:pt x="5347" y="3653"/>
                </a:cubicBezTo>
                <a:close/>
                <a:moveTo>
                  <a:pt x="5596" y="4011"/>
                </a:moveTo>
                <a:cubicBezTo>
                  <a:pt x="5586" y="4011"/>
                  <a:pt x="5576" y="4014"/>
                  <a:pt x="5567" y="4020"/>
                </a:cubicBezTo>
                <a:cubicBezTo>
                  <a:pt x="5542" y="4037"/>
                  <a:pt x="5534" y="4071"/>
                  <a:pt x="5551" y="4096"/>
                </a:cubicBezTo>
                <a:lnTo>
                  <a:pt x="5610" y="4187"/>
                </a:lnTo>
                <a:cubicBezTo>
                  <a:pt x="5620" y="4202"/>
                  <a:pt x="5637" y="4212"/>
                  <a:pt x="5656" y="4212"/>
                </a:cubicBezTo>
                <a:cubicBezTo>
                  <a:pt x="5666" y="4212"/>
                  <a:pt x="5677" y="4208"/>
                  <a:pt x="5687" y="4203"/>
                </a:cubicBezTo>
                <a:cubicBezTo>
                  <a:pt x="5712" y="4187"/>
                  <a:pt x="5719" y="4152"/>
                  <a:pt x="5703" y="4128"/>
                </a:cubicBezTo>
                <a:cubicBezTo>
                  <a:pt x="5683" y="4097"/>
                  <a:pt x="5662" y="4066"/>
                  <a:pt x="5642" y="4036"/>
                </a:cubicBezTo>
                <a:cubicBezTo>
                  <a:pt x="5632" y="4020"/>
                  <a:pt x="5614" y="4011"/>
                  <a:pt x="5596" y="4011"/>
                </a:cubicBezTo>
                <a:close/>
                <a:moveTo>
                  <a:pt x="5828" y="4382"/>
                </a:moveTo>
                <a:cubicBezTo>
                  <a:pt x="5818" y="4382"/>
                  <a:pt x="5808" y="4384"/>
                  <a:pt x="5799" y="4390"/>
                </a:cubicBezTo>
                <a:cubicBezTo>
                  <a:pt x="5775" y="4405"/>
                  <a:pt x="5766" y="4438"/>
                  <a:pt x="5781" y="4464"/>
                </a:cubicBezTo>
                <a:cubicBezTo>
                  <a:pt x="5799" y="4494"/>
                  <a:pt x="5818" y="4526"/>
                  <a:pt x="5836" y="4557"/>
                </a:cubicBezTo>
                <a:cubicBezTo>
                  <a:pt x="5846" y="4575"/>
                  <a:pt x="5865" y="4584"/>
                  <a:pt x="5883" y="4584"/>
                </a:cubicBezTo>
                <a:cubicBezTo>
                  <a:pt x="5894" y="4584"/>
                  <a:pt x="5903" y="4581"/>
                  <a:pt x="5909" y="4576"/>
                </a:cubicBezTo>
                <a:cubicBezTo>
                  <a:pt x="5935" y="4560"/>
                  <a:pt x="5945" y="4528"/>
                  <a:pt x="5929" y="4502"/>
                </a:cubicBezTo>
                <a:lnTo>
                  <a:pt x="5875" y="4407"/>
                </a:lnTo>
                <a:cubicBezTo>
                  <a:pt x="5864" y="4391"/>
                  <a:pt x="5846" y="4382"/>
                  <a:pt x="5828" y="4382"/>
                </a:cubicBezTo>
                <a:close/>
                <a:moveTo>
                  <a:pt x="6043" y="4762"/>
                </a:moveTo>
                <a:cubicBezTo>
                  <a:pt x="6034" y="4762"/>
                  <a:pt x="6025" y="4764"/>
                  <a:pt x="6017" y="4769"/>
                </a:cubicBezTo>
                <a:cubicBezTo>
                  <a:pt x="5991" y="4782"/>
                  <a:pt x="5980" y="4816"/>
                  <a:pt x="5995" y="4842"/>
                </a:cubicBezTo>
                <a:cubicBezTo>
                  <a:pt x="6012" y="4874"/>
                  <a:pt x="6029" y="4905"/>
                  <a:pt x="6045" y="4937"/>
                </a:cubicBezTo>
                <a:cubicBezTo>
                  <a:pt x="6055" y="4956"/>
                  <a:pt x="6075" y="4967"/>
                  <a:pt x="6095" y="4967"/>
                </a:cubicBezTo>
                <a:cubicBezTo>
                  <a:pt x="6102" y="4967"/>
                  <a:pt x="6111" y="4966"/>
                  <a:pt x="6118" y="4962"/>
                </a:cubicBezTo>
                <a:cubicBezTo>
                  <a:pt x="6145" y="4948"/>
                  <a:pt x="6155" y="4914"/>
                  <a:pt x="6142" y="4888"/>
                </a:cubicBezTo>
                <a:cubicBezTo>
                  <a:pt x="6124" y="4855"/>
                  <a:pt x="6107" y="4824"/>
                  <a:pt x="6090" y="4791"/>
                </a:cubicBezTo>
                <a:cubicBezTo>
                  <a:pt x="6081" y="4773"/>
                  <a:pt x="6062" y="4762"/>
                  <a:pt x="6043" y="4762"/>
                </a:cubicBezTo>
                <a:close/>
                <a:moveTo>
                  <a:pt x="6239" y="5151"/>
                </a:moveTo>
                <a:cubicBezTo>
                  <a:pt x="6231" y="5151"/>
                  <a:pt x="6224" y="5153"/>
                  <a:pt x="6216" y="5156"/>
                </a:cubicBezTo>
                <a:cubicBezTo>
                  <a:pt x="6189" y="5170"/>
                  <a:pt x="6176" y="5202"/>
                  <a:pt x="6190" y="5230"/>
                </a:cubicBezTo>
                <a:cubicBezTo>
                  <a:pt x="6206" y="5262"/>
                  <a:pt x="6220" y="5296"/>
                  <a:pt x="6236" y="5328"/>
                </a:cubicBezTo>
                <a:cubicBezTo>
                  <a:pt x="6244" y="5348"/>
                  <a:pt x="6264" y="5360"/>
                  <a:pt x="6285" y="5360"/>
                </a:cubicBezTo>
                <a:cubicBezTo>
                  <a:pt x="6294" y="5360"/>
                  <a:pt x="6301" y="5358"/>
                  <a:pt x="6309" y="5354"/>
                </a:cubicBezTo>
                <a:cubicBezTo>
                  <a:pt x="6336" y="5343"/>
                  <a:pt x="6348" y="5309"/>
                  <a:pt x="6336" y="5282"/>
                </a:cubicBezTo>
                <a:cubicBezTo>
                  <a:pt x="6321" y="5250"/>
                  <a:pt x="6305" y="5215"/>
                  <a:pt x="6289" y="5183"/>
                </a:cubicBezTo>
                <a:cubicBezTo>
                  <a:pt x="6280" y="5163"/>
                  <a:pt x="6260" y="5151"/>
                  <a:pt x="6239" y="5151"/>
                </a:cubicBezTo>
                <a:close/>
                <a:moveTo>
                  <a:pt x="6416" y="5549"/>
                </a:moveTo>
                <a:cubicBezTo>
                  <a:pt x="6409" y="5549"/>
                  <a:pt x="6402" y="5550"/>
                  <a:pt x="6395" y="5553"/>
                </a:cubicBezTo>
                <a:cubicBezTo>
                  <a:pt x="6368" y="5565"/>
                  <a:pt x="6354" y="5597"/>
                  <a:pt x="6367" y="5626"/>
                </a:cubicBezTo>
                <a:cubicBezTo>
                  <a:pt x="6381" y="5659"/>
                  <a:pt x="6395" y="5692"/>
                  <a:pt x="6409" y="5726"/>
                </a:cubicBezTo>
                <a:cubicBezTo>
                  <a:pt x="6417" y="5747"/>
                  <a:pt x="6438" y="5760"/>
                  <a:pt x="6459" y="5760"/>
                </a:cubicBezTo>
                <a:cubicBezTo>
                  <a:pt x="6466" y="5760"/>
                  <a:pt x="6473" y="5759"/>
                  <a:pt x="6479" y="5753"/>
                </a:cubicBezTo>
                <a:cubicBezTo>
                  <a:pt x="6506" y="5743"/>
                  <a:pt x="6521" y="5710"/>
                  <a:pt x="6509" y="5682"/>
                </a:cubicBezTo>
                <a:cubicBezTo>
                  <a:pt x="6495" y="5650"/>
                  <a:pt x="6482" y="5616"/>
                  <a:pt x="6467" y="5582"/>
                </a:cubicBezTo>
                <a:cubicBezTo>
                  <a:pt x="6459" y="5561"/>
                  <a:pt x="6438" y="5549"/>
                  <a:pt x="6416" y="5549"/>
                </a:cubicBezTo>
                <a:close/>
                <a:moveTo>
                  <a:pt x="6578" y="5955"/>
                </a:moveTo>
                <a:cubicBezTo>
                  <a:pt x="6571" y="5955"/>
                  <a:pt x="6565" y="5956"/>
                  <a:pt x="6559" y="5959"/>
                </a:cubicBezTo>
                <a:cubicBezTo>
                  <a:pt x="6530" y="5969"/>
                  <a:pt x="6516" y="6001"/>
                  <a:pt x="6526" y="6030"/>
                </a:cubicBezTo>
                <a:cubicBezTo>
                  <a:pt x="6538" y="6063"/>
                  <a:pt x="6551" y="6098"/>
                  <a:pt x="6563" y="6131"/>
                </a:cubicBezTo>
                <a:cubicBezTo>
                  <a:pt x="6571" y="6154"/>
                  <a:pt x="6592" y="6168"/>
                  <a:pt x="6614" y="6168"/>
                </a:cubicBezTo>
                <a:cubicBezTo>
                  <a:pt x="6620" y="6168"/>
                  <a:pt x="6626" y="6167"/>
                  <a:pt x="6632" y="6165"/>
                </a:cubicBezTo>
                <a:cubicBezTo>
                  <a:pt x="6660" y="6156"/>
                  <a:pt x="6676" y="6124"/>
                  <a:pt x="6665" y="6095"/>
                </a:cubicBezTo>
                <a:cubicBezTo>
                  <a:pt x="6653" y="6061"/>
                  <a:pt x="6641" y="6026"/>
                  <a:pt x="6629" y="5992"/>
                </a:cubicBezTo>
                <a:cubicBezTo>
                  <a:pt x="6621" y="5969"/>
                  <a:pt x="6601" y="5955"/>
                  <a:pt x="6578" y="5955"/>
                </a:cubicBezTo>
                <a:close/>
                <a:moveTo>
                  <a:pt x="6716" y="6370"/>
                </a:moveTo>
                <a:cubicBezTo>
                  <a:pt x="6711" y="6370"/>
                  <a:pt x="6705" y="6371"/>
                  <a:pt x="6700" y="6372"/>
                </a:cubicBezTo>
                <a:cubicBezTo>
                  <a:pt x="6672" y="6382"/>
                  <a:pt x="6656" y="6412"/>
                  <a:pt x="6665" y="6440"/>
                </a:cubicBezTo>
                <a:cubicBezTo>
                  <a:pt x="6677" y="6475"/>
                  <a:pt x="6687" y="6511"/>
                  <a:pt x="6698" y="6544"/>
                </a:cubicBezTo>
                <a:cubicBezTo>
                  <a:pt x="6705" y="6568"/>
                  <a:pt x="6726" y="6584"/>
                  <a:pt x="6750" y="6584"/>
                </a:cubicBezTo>
                <a:cubicBezTo>
                  <a:pt x="6755" y="6584"/>
                  <a:pt x="6761" y="6582"/>
                  <a:pt x="6765" y="6581"/>
                </a:cubicBezTo>
                <a:cubicBezTo>
                  <a:pt x="6793" y="6571"/>
                  <a:pt x="6810" y="6542"/>
                  <a:pt x="6802" y="6513"/>
                </a:cubicBezTo>
                <a:cubicBezTo>
                  <a:pt x="6791" y="6477"/>
                  <a:pt x="6779" y="6444"/>
                  <a:pt x="6768" y="6408"/>
                </a:cubicBezTo>
                <a:cubicBezTo>
                  <a:pt x="6761" y="6385"/>
                  <a:pt x="6740" y="6370"/>
                  <a:pt x="6716" y="6370"/>
                </a:cubicBezTo>
                <a:close/>
                <a:moveTo>
                  <a:pt x="6839" y="6790"/>
                </a:moveTo>
                <a:cubicBezTo>
                  <a:pt x="6835" y="6790"/>
                  <a:pt x="6830" y="6790"/>
                  <a:pt x="6826" y="6791"/>
                </a:cubicBezTo>
                <a:cubicBezTo>
                  <a:pt x="6795" y="6800"/>
                  <a:pt x="6779" y="6830"/>
                  <a:pt x="6787" y="6858"/>
                </a:cubicBezTo>
                <a:cubicBezTo>
                  <a:pt x="6796" y="6893"/>
                  <a:pt x="6805" y="6927"/>
                  <a:pt x="6814" y="6963"/>
                </a:cubicBezTo>
                <a:cubicBezTo>
                  <a:pt x="6819" y="6987"/>
                  <a:pt x="6841" y="7004"/>
                  <a:pt x="6867" y="7004"/>
                </a:cubicBezTo>
                <a:cubicBezTo>
                  <a:pt x="6870" y="7004"/>
                  <a:pt x="6873" y="7003"/>
                  <a:pt x="6876" y="7003"/>
                </a:cubicBezTo>
                <a:cubicBezTo>
                  <a:pt x="6878" y="7003"/>
                  <a:pt x="6879" y="7004"/>
                  <a:pt x="6881" y="7004"/>
                </a:cubicBezTo>
                <a:cubicBezTo>
                  <a:pt x="6909" y="6996"/>
                  <a:pt x="6928" y="6965"/>
                  <a:pt x="6920" y="6937"/>
                </a:cubicBezTo>
                <a:lnTo>
                  <a:pt x="6893" y="6831"/>
                </a:lnTo>
                <a:cubicBezTo>
                  <a:pt x="6886" y="6805"/>
                  <a:pt x="6864" y="6790"/>
                  <a:pt x="6839" y="6790"/>
                </a:cubicBezTo>
                <a:close/>
                <a:moveTo>
                  <a:pt x="6944" y="7213"/>
                </a:moveTo>
                <a:cubicBezTo>
                  <a:pt x="6940" y="7213"/>
                  <a:pt x="6936" y="7214"/>
                  <a:pt x="6932" y="7214"/>
                </a:cubicBezTo>
                <a:cubicBezTo>
                  <a:pt x="6902" y="7221"/>
                  <a:pt x="6883" y="7251"/>
                  <a:pt x="6891" y="7279"/>
                </a:cubicBezTo>
                <a:cubicBezTo>
                  <a:pt x="6898" y="7315"/>
                  <a:pt x="6904" y="7351"/>
                  <a:pt x="6913" y="7386"/>
                </a:cubicBezTo>
                <a:cubicBezTo>
                  <a:pt x="6918" y="7411"/>
                  <a:pt x="6941" y="7429"/>
                  <a:pt x="6966" y="7429"/>
                </a:cubicBezTo>
                <a:cubicBezTo>
                  <a:pt x="6969" y="7429"/>
                  <a:pt x="6972" y="7428"/>
                  <a:pt x="6980" y="7428"/>
                </a:cubicBezTo>
                <a:cubicBezTo>
                  <a:pt x="7008" y="7423"/>
                  <a:pt x="7028" y="7393"/>
                  <a:pt x="7022" y="7363"/>
                </a:cubicBezTo>
                <a:cubicBezTo>
                  <a:pt x="7013" y="7329"/>
                  <a:pt x="7006" y="7292"/>
                  <a:pt x="6997" y="7256"/>
                </a:cubicBezTo>
                <a:cubicBezTo>
                  <a:pt x="6992" y="7230"/>
                  <a:pt x="6969" y="7213"/>
                  <a:pt x="6944" y="7213"/>
                </a:cubicBezTo>
                <a:close/>
                <a:moveTo>
                  <a:pt x="7027" y="7641"/>
                </a:moveTo>
                <a:cubicBezTo>
                  <a:pt x="7024" y="7641"/>
                  <a:pt x="7021" y="7641"/>
                  <a:pt x="7017" y="7642"/>
                </a:cubicBezTo>
                <a:cubicBezTo>
                  <a:pt x="6987" y="7647"/>
                  <a:pt x="6967" y="7674"/>
                  <a:pt x="6972" y="7705"/>
                </a:cubicBezTo>
                <a:cubicBezTo>
                  <a:pt x="6980" y="7739"/>
                  <a:pt x="6986" y="7776"/>
                  <a:pt x="6991" y="7811"/>
                </a:cubicBezTo>
                <a:cubicBezTo>
                  <a:pt x="6995" y="7838"/>
                  <a:pt x="7018" y="7857"/>
                  <a:pt x="7045" y="7857"/>
                </a:cubicBezTo>
                <a:lnTo>
                  <a:pt x="7054" y="7857"/>
                </a:lnTo>
                <a:cubicBezTo>
                  <a:pt x="7082" y="7852"/>
                  <a:pt x="7103" y="7825"/>
                  <a:pt x="7098" y="7795"/>
                </a:cubicBezTo>
                <a:cubicBezTo>
                  <a:pt x="7092" y="7758"/>
                  <a:pt x="7086" y="7722"/>
                  <a:pt x="7080" y="7686"/>
                </a:cubicBezTo>
                <a:cubicBezTo>
                  <a:pt x="7076" y="7659"/>
                  <a:pt x="7054" y="7641"/>
                  <a:pt x="7027" y="7641"/>
                </a:cubicBezTo>
                <a:close/>
                <a:moveTo>
                  <a:pt x="7093" y="8073"/>
                </a:moveTo>
                <a:cubicBezTo>
                  <a:pt x="7091" y="8073"/>
                  <a:pt x="7088" y="8073"/>
                  <a:pt x="7085" y="8073"/>
                </a:cubicBezTo>
                <a:cubicBezTo>
                  <a:pt x="7055" y="8077"/>
                  <a:pt x="7034" y="8105"/>
                  <a:pt x="7038" y="8135"/>
                </a:cubicBezTo>
                <a:cubicBezTo>
                  <a:pt x="7042" y="8171"/>
                  <a:pt x="7048" y="8207"/>
                  <a:pt x="7051" y="8242"/>
                </a:cubicBezTo>
                <a:cubicBezTo>
                  <a:pt x="7054" y="8270"/>
                  <a:pt x="7077" y="8291"/>
                  <a:pt x="7105" y="8291"/>
                </a:cubicBezTo>
                <a:cubicBezTo>
                  <a:pt x="7107" y="8291"/>
                  <a:pt x="7111" y="8291"/>
                  <a:pt x="7112" y="8289"/>
                </a:cubicBezTo>
                <a:cubicBezTo>
                  <a:pt x="7142" y="8287"/>
                  <a:pt x="7164" y="8260"/>
                  <a:pt x="7160" y="8229"/>
                </a:cubicBezTo>
                <a:cubicBezTo>
                  <a:pt x="7156" y="8193"/>
                  <a:pt x="7152" y="8157"/>
                  <a:pt x="7147" y="8120"/>
                </a:cubicBezTo>
                <a:cubicBezTo>
                  <a:pt x="7143" y="8093"/>
                  <a:pt x="7120" y="8073"/>
                  <a:pt x="7093" y="8073"/>
                </a:cubicBezTo>
                <a:close/>
                <a:moveTo>
                  <a:pt x="7139" y="8507"/>
                </a:moveTo>
                <a:cubicBezTo>
                  <a:pt x="7137" y="8507"/>
                  <a:pt x="7135" y="8507"/>
                  <a:pt x="7134" y="8507"/>
                </a:cubicBezTo>
                <a:cubicBezTo>
                  <a:pt x="7103" y="8509"/>
                  <a:pt x="7081" y="8535"/>
                  <a:pt x="7084" y="8565"/>
                </a:cubicBezTo>
                <a:cubicBezTo>
                  <a:pt x="7086" y="8602"/>
                  <a:pt x="7090" y="8638"/>
                  <a:pt x="7092" y="8674"/>
                </a:cubicBezTo>
                <a:cubicBezTo>
                  <a:pt x="7095" y="8703"/>
                  <a:pt x="7118" y="8726"/>
                  <a:pt x="7147" y="8726"/>
                </a:cubicBezTo>
                <a:lnTo>
                  <a:pt x="7150" y="8726"/>
                </a:lnTo>
                <a:cubicBezTo>
                  <a:pt x="7181" y="8723"/>
                  <a:pt x="7205" y="8696"/>
                  <a:pt x="7202" y="8666"/>
                </a:cubicBezTo>
                <a:cubicBezTo>
                  <a:pt x="7200" y="8629"/>
                  <a:pt x="7195" y="8593"/>
                  <a:pt x="7192" y="8556"/>
                </a:cubicBezTo>
                <a:cubicBezTo>
                  <a:pt x="7190" y="8529"/>
                  <a:pt x="7167" y="8507"/>
                  <a:pt x="7139" y="8507"/>
                </a:cubicBezTo>
                <a:close/>
                <a:moveTo>
                  <a:pt x="7163" y="8944"/>
                </a:moveTo>
                <a:cubicBezTo>
                  <a:pt x="7133" y="8946"/>
                  <a:pt x="7108" y="8970"/>
                  <a:pt x="7111" y="9000"/>
                </a:cubicBezTo>
                <a:cubicBezTo>
                  <a:pt x="7112" y="9037"/>
                  <a:pt x="7113" y="9072"/>
                  <a:pt x="7114" y="9109"/>
                </a:cubicBezTo>
                <a:cubicBezTo>
                  <a:pt x="7116" y="9137"/>
                  <a:pt x="7140" y="9161"/>
                  <a:pt x="7169" y="9161"/>
                </a:cubicBezTo>
                <a:cubicBezTo>
                  <a:pt x="7169" y="9161"/>
                  <a:pt x="7170" y="9161"/>
                  <a:pt x="7170" y="9162"/>
                </a:cubicBezTo>
                <a:cubicBezTo>
                  <a:pt x="7201" y="9161"/>
                  <a:pt x="7224" y="9136"/>
                  <a:pt x="7223" y="9106"/>
                </a:cubicBezTo>
                <a:lnTo>
                  <a:pt x="7218" y="8996"/>
                </a:lnTo>
                <a:cubicBezTo>
                  <a:pt x="7217" y="8966"/>
                  <a:pt x="7192" y="8944"/>
                  <a:pt x="7163" y="8944"/>
                </a:cubicBezTo>
                <a:close/>
                <a:moveTo>
                  <a:pt x="7173" y="9380"/>
                </a:moveTo>
                <a:cubicBezTo>
                  <a:pt x="7143" y="9380"/>
                  <a:pt x="7118" y="9403"/>
                  <a:pt x="7118" y="9434"/>
                </a:cubicBezTo>
                <a:cubicBezTo>
                  <a:pt x="7118" y="9470"/>
                  <a:pt x="7117" y="9506"/>
                  <a:pt x="7117" y="9543"/>
                </a:cubicBezTo>
                <a:cubicBezTo>
                  <a:pt x="7117" y="9572"/>
                  <a:pt x="7140" y="9597"/>
                  <a:pt x="7171" y="9597"/>
                </a:cubicBezTo>
                <a:cubicBezTo>
                  <a:pt x="7202" y="9597"/>
                  <a:pt x="7226" y="9574"/>
                  <a:pt x="7226" y="9545"/>
                </a:cubicBezTo>
                <a:cubicBezTo>
                  <a:pt x="7227" y="9508"/>
                  <a:pt x="7227" y="9471"/>
                  <a:pt x="7227" y="9435"/>
                </a:cubicBezTo>
                <a:cubicBezTo>
                  <a:pt x="7228" y="9404"/>
                  <a:pt x="7203" y="9380"/>
                  <a:pt x="7173" y="9380"/>
                </a:cubicBezTo>
                <a:close/>
                <a:moveTo>
                  <a:pt x="7160" y="9815"/>
                </a:moveTo>
                <a:cubicBezTo>
                  <a:pt x="7131" y="9815"/>
                  <a:pt x="7107" y="9838"/>
                  <a:pt x="7106" y="9867"/>
                </a:cubicBezTo>
                <a:cubicBezTo>
                  <a:pt x="7103" y="9904"/>
                  <a:pt x="7102" y="9939"/>
                  <a:pt x="7100" y="9975"/>
                </a:cubicBezTo>
                <a:cubicBezTo>
                  <a:pt x="7098" y="10006"/>
                  <a:pt x="7120" y="10032"/>
                  <a:pt x="7150" y="10033"/>
                </a:cubicBezTo>
                <a:lnTo>
                  <a:pt x="7155" y="10033"/>
                </a:lnTo>
                <a:cubicBezTo>
                  <a:pt x="7184" y="10033"/>
                  <a:pt x="7208" y="10011"/>
                  <a:pt x="7210" y="9983"/>
                </a:cubicBezTo>
                <a:cubicBezTo>
                  <a:pt x="7212" y="9946"/>
                  <a:pt x="7214" y="9909"/>
                  <a:pt x="7216" y="9873"/>
                </a:cubicBezTo>
                <a:cubicBezTo>
                  <a:pt x="7217" y="9842"/>
                  <a:pt x="7194" y="9816"/>
                  <a:pt x="7164" y="9815"/>
                </a:cubicBezTo>
                <a:cubicBezTo>
                  <a:pt x="7163" y="9815"/>
                  <a:pt x="7161" y="9815"/>
                  <a:pt x="7160" y="9815"/>
                </a:cubicBezTo>
                <a:close/>
                <a:moveTo>
                  <a:pt x="7131" y="10252"/>
                </a:moveTo>
                <a:cubicBezTo>
                  <a:pt x="7103" y="10252"/>
                  <a:pt x="7079" y="10273"/>
                  <a:pt x="7076" y="10302"/>
                </a:cubicBezTo>
                <a:cubicBezTo>
                  <a:pt x="7074" y="10337"/>
                  <a:pt x="7070" y="10373"/>
                  <a:pt x="7066" y="10409"/>
                </a:cubicBezTo>
                <a:cubicBezTo>
                  <a:pt x="7063" y="10439"/>
                  <a:pt x="7084" y="10466"/>
                  <a:pt x="7114" y="10470"/>
                </a:cubicBezTo>
                <a:lnTo>
                  <a:pt x="7119" y="10470"/>
                </a:lnTo>
                <a:cubicBezTo>
                  <a:pt x="7147" y="10470"/>
                  <a:pt x="7170" y="10449"/>
                  <a:pt x="7174" y="10419"/>
                </a:cubicBezTo>
                <a:cubicBezTo>
                  <a:pt x="7179" y="10384"/>
                  <a:pt x="7181" y="10347"/>
                  <a:pt x="7185" y="10310"/>
                </a:cubicBezTo>
                <a:cubicBezTo>
                  <a:pt x="7187" y="10281"/>
                  <a:pt x="7165" y="10255"/>
                  <a:pt x="7135" y="10252"/>
                </a:cubicBezTo>
                <a:cubicBezTo>
                  <a:pt x="7133" y="10252"/>
                  <a:pt x="7132" y="10252"/>
                  <a:pt x="7131" y="10252"/>
                </a:cubicBezTo>
                <a:close/>
                <a:moveTo>
                  <a:pt x="7077" y="10686"/>
                </a:moveTo>
                <a:cubicBezTo>
                  <a:pt x="7052" y="10686"/>
                  <a:pt x="7028" y="10705"/>
                  <a:pt x="7025" y="10732"/>
                </a:cubicBezTo>
                <a:cubicBezTo>
                  <a:pt x="7019" y="10768"/>
                  <a:pt x="7014" y="10805"/>
                  <a:pt x="7009" y="10839"/>
                </a:cubicBezTo>
                <a:cubicBezTo>
                  <a:pt x="7005" y="10869"/>
                  <a:pt x="7025" y="10897"/>
                  <a:pt x="7055" y="10901"/>
                </a:cubicBezTo>
                <a:lnTo>
                  <a:pt x="7063" y="10901"/>
                </a:lnTo>
                <a:cubicBezTo>
                  <a:pt x="7090" y="10901"/>
                  <a:pt x="7113" y="10883"/>
                  <a:pt x="7117" y="10857"/>
                </a:cubicBezTo>
                <a:cubicBezTo>
                  <a:pt x="7122" y="10820"/>
                  <a:pt x="7127" y="10785"/>
                  <a:pt x="7133" y="10748"/>
                </a:cubicBezTo>
                <a:cubicBezTo>
                  <a:pt x="7138" y="10718"/>
                  <a:pt x="7117" y="10691"/>
                  <a:pt x="7086" y="10686"/>
                </a:cubicBezTo>
                <a:cubicBezTo>
                  <a:pt x="7083" y="10686"/>
                  <a:pt x="7080" y="10686"/>
                  <a:pt x="7077" y="10686"/>
                </a:cubicBezTo>
                <a:close/>
                <a:moveTo>
                  <a:pt x="7007" y="11116"/>
                </a:moveTo>
                <a:cubicBezTo>
                  <a:pt x="6981" y="11116"/>
                  <a:pt x="6959" y="11134"/>
                  <a:pt x="6954" y="11161"/>
                </a:cubicBezTo>
                <a:cubicBezTo>
                  <a:pt x="6948" y="11195"/>
                  <a:pt x="6940" y="11231"/>
                  <a:pt x="6934" y="11267"/>
                </a:cubicBezTo>
                <a:cubicBezTo>
                  <a:pt x="6928" y="11296"/>
                  <a:pt x="6946" y="11325"/>
                  <a:pt x="6976" y="11330"/>
                </a:cubicBezTo>
                <a:cubicBezTo>
                  <a:pt x="6981" y="11332"/>
                  <a:pt x="6983" y="11332"/>
                  <a:pt x="6987" y="11332"/>
                </a:cubicBezTo>
                <a:cubicBezTo>
                  <a:pt x="7013" y="11332"/>
                  <a:pt x="7035" y="11314"/>
                  <a:pt x="7040" y="11289"/>
                </a:cubicBezTo>
                <a:cubicBezTo>
                  <a:pt x="7049" y="11253"/>
                  <a:pt x="7055" y="11216"/>
                  <a:pt x="7061" y="11181"/>
                </a:cubicBezTo>
                <a:cubicBezTo>
                  <a:pt x="7069" y="11151"/>
                  <a:pt x="7049" y="11122"/>
                  <a:pt x="7018" y="11117"/>
                </a:cubicBezTo>
                <a:cubicBezTo>
                  <a:pt x="7015" y="11116"/>
                  <a:pt x="7011" y="11116"/>
                  <a:pt x="7007" y="11116"/>
                </a:cubicBezTo>
                <a:close/>
                <a:moveTo>
                  <a:pt x="6919" y="11541"/>
                </a:moveTo>
                <a:cubicBezTo>
                  <a:pt x="6895" y="11541"/>
                  <a:pt x="6871" y="11558"/>
                  <a:pt x="6865" y="11583"/>
                </a:cubicBezTo>
                <a:cubicBezTo>
                  <a:pt x="6856" y="11619"/>
                  <a:pt x="6849" y="11654"/>
                  <a:pt x="6839" y="11689"/>
                </a:cubicBezTo>
                <a:cubicBezTo>
                  <a:pt x="6831" y="11719"/>
                  <a:pt x="6850" y="11748"/>
                  <a:pt x="6878" y="11756"/>
                </a:cubicBezTo>
                <a:cubicBezTo>
                  <a:pt x="6882" y="11758"/>
                  <a:pt x="6887" y="11758"/>
                  <a:pt x="6892" y="11758"/>
                </a:cubicBezTo>
                <a:cubicBezTo>
                  <a:pt x="6917" y="11758"/>
                  <a:pt x="6939" y="11742"/>
                  <a:pt x="6945" y="11715"/>
                </a:cubicBezTo>
                <a:cubicBezTo>
                  <a:pt x="6954" y="11678"/>
                  <a:pt x="6964" y="11644"/>
                  <a:pt x="6971" y="11608"/>
                </a:cubicBezTo>
                <a:cubicBezTo>
                  <a:pt x="6978" y="11579"/>
                  <a:pt x="6960" y="11549"/>
                  <a:pt x="6930" y="11542"/>
                </a:cubicBezTo>
                <a:cubicBezTo>
                  <a:pt x="6927" y="11541"/>
                  <a:pt x="6923" y="11541"/>
                  <a:pt x="6919" y="11541"/>
                </a:cubicBezTo>
                <a:close/>
                <a:moveTo>
                  <a:pt x="6809" y="11963"/>
                </a:moveTo>
                <a:cubicBezTo>
                  <a:pt x="6784" y="11963"/>
                  <a:pt x="6762" y="11979"/>
                  <a:pt x="6755" y="12004"/>
                </a:cubicBezTo>
                <a:lnTo>
                  <a:pt x="6740" y="12056"/>
                </a:lnTo>
                <a:cubicBezTo>
                  <a:pt x="6730" y="12085"/>
                  <a:pt x="6747" y="12116"/>
                  <a:pt x="6776" y="12124"/>
                </a:cubicBezTo>
                <a:cubicBezTo>
                  <a:pt x="6782" y="12125"/>
                  <a:pt x="6787" y="12126"/>
                  <a:pt x="6792" y="12126"/>
                </a:cubicBezTo>
                <a:cubicBezTo>
                  <a:pt x="6815" y="12126"/>
                  <a:pt x="6838" y="12111"/>
                  <a:pt x="6846" y="12088"/>
                </a:cubicBezTo>
                <a:lnTo>
                  <a:pt x="6861" y="12033"/>
                </a:lnTo>
                <a:cubicBezTo>
                  <a:pt x="6870" y="12004"/>
                  <a:pt x="6852" y="11974"/>
                  <a:pt x="6824" y="11965"/>
                </a:cubicBezTo>
                <a:cubicBezTo>
                  <a:pt x="6819" y="11964"/>
                  <a:pt x="6814" y="11963"/>
                  <a:pt x="6809" y="119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63"/>
          <p:cNvGrpSpPr/>
          <p:nvPr/>
        </p:nvGrpSpPr>
        <p:grpSpPr>
          <a:xfrm flipH="1">
            <a:off x="1071975" y="146873"/>
            <a:ext cx="471751" cy="608357"/>
            <a:chOff x="2493658" y="2240764"/>
            <a:chExt cx="119929" cy="154660"/>
          </a:xfrm>
        </p:grpSpPr>
        <p:sp>
          <p:nvSpPr>
            <p:cNvPr id="968" name="Google Shape;968;p63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63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63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63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2" name="Google Shape;972;p63"/>
          <p:cNvSpPr/>
          <p:nvPr/>
        </p:nvSpPr>
        <p:spPr>
          <a:xfrm rot="-1740289">
            <a:off x="673164" y="-196917"/>
            <a:ext cx="2512814" cy="168485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63"/>
          <p:cNvSpPr/>
          <p:nvPr/>
        </p:nvSpPr>
        <p:spPr>
          <a:xfrm rot="10800000">
            <a:off x="-944135" y="-2033702"/>
            <a:ext cx="3887145" cy="4083699"/>
          </a:xfrm>
          <a:custGeom>
            <a:rect b="b" l="l" r="r" t="t"/>
            <a:pathLst>
              <a:path extrusionOk="0" h="20267" w="19292">
                <a:moveTo>
                  <a:pt x="13953" y="0"/>
                </a:moveTo>
                <a:cubicBezTo>
                  <a:pt x="13424" y="0"/>
                  <a:pt x="12903" y="125"/>
                  <a:pt x="12445" y="399"/>
                </a:cubicBezTo>
                <a:cubicBezTo>
                  <a:pt x="9895" y="1924"/>
                  <a:pt x="10885" y="6487"/>
                  <a:pt x="8345" y="8027"/>
                </a:cubicBezTo>
                <a:cubicBezTo>
                  <a:pt x="7402" y="8600"/>
                  <a:pt x="6221" y="8565"/>
                  <a:pt x="5168" y="8890"/>
                </a:cubicBezTo>
                <a:cubicBezTo>
                  <a:pt x="0" y="10486"/>
                  <a:pt x="1760" y="17785"/>
                  <a:pt x="5661" y="19749"/>
                </a:cubicBezTo>
                <a:cubicBezTo>
                  <a:pt x="6384" y="20112"/>
                  <a:pt x="7173" y="20266"/>
                  <a:pt x="7976" y="20266"/>
                </a:cubicBezTo>
                <a:cubicBezTo>
                  <a:pt x="9103" y="20266"/>
                  <a:pt x="10259" y="19963"/>
                  <a:pt x="11299" y="19511"/>
                </a:cubicBezTo>
                <a:cubicBezTo>
                  <a:pt x="14094" y="18299"/>
                  <a:pt x="16422" y="16044"/>
                  <a:pt x="17724" y="13288"/>
                </a:cubicBezTo>
                <a:cubicBezTo>
                  <a:pt x="19027" y="10534"/>
                  <a:pt x="19291" y="7302"/>
                  <a:pt x="18453" y="4372"/>
                </a:cubicBezTo>
                <a:cubicBezTo>
                  <a:pt x="18071" y="3036"/>
                  <a:pt x="17432" y="1716"/>
                  <a:pt x="16342" y="852"/>
                </a:cubicBezTo>
                <a:cubicBezTo>
                  <a:pt x="15670" y="320"/>
                  <a:pt x="14801" y="0"/>
                  <a:pt x="13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4" name="Google Shape;9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462" y="146875"/>
            <a:ext cx="7759074" cy="43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63"/>
          <p:cNvSpPr txBox="1"/>
          <p:nvPr/>
        </p:nvSpPr>
        <p:spPr>
          <a:xfrm>
            <a:off x="671700" y="4483875"/>
            <a:ext cx="67053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Ene Kantak: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https://enekantak.org/natura-natura-gurea-zu-zaintzeko-ardura/</a:t>
            </a:r>
            <a:endParaRPr sz="11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4"/>
          <p:cNvSpPr txBox="1"/>
          <p:nvPr>
            <p:ph idx="1" type="subTitle"/>
          </p:nvPr>
        </p:nvSpPr>
        <p:spPr>
          <a:xfrm rot="-403">
            <a:off x="2016000" y="3964766"/>
            <a:ext cx="51120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Txirri, Mirri eta Txiribiton, Spotify: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https://open.spotify.com/intl-es/artist/69nddHlV76r35t8Hud5KDr?go=1&amp;sp_cid=0db4c750cb7f47e12bc0f16a15015a36&amp;utm_source=embed_player_p&amp;utm_medium=desktop&amp;nd=1&amp;dlsi=5b16a97673404ac2</a:t>
            </a:r>
            <a:endParaRPr sz="1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1" name="Google Shape;9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9786"/>
            <a:ext cx="9144001" cy="208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65"/>
          <p:cNvSpPr txBox="1"/>
          <p:nvPr>
            <p:ph idx="1" type="subTitle"/>
          </p:nvPr>
        </p:nvSpPr>
        <p:spPr>
          <a:xfrm rot="-403">
            <a:off x="2016000" y="3964766"/>
            <a:ext cx="51120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Pirritx, Porrotx eta Marimototx: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https://open.spotify.com/intl-es/artist/3Y6X9YOoQ42J1WyEMPgdXb?si=n--iZog-TWiWB8Lpd5G4rw</a:t>
            </a:r>
            <a:endParaRPr sz="1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7" name="Google Shape;98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04370"/>
            <a:ext cx="9144001" cy="208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66"/>
          <p:cNvSpPr txBox="1"/>
          <p:nvPr>
            <p:ph idx="1" type="subTitle"/>
          </p:nvPr>
        </p:nvSpPr>
        <p:spPr>
          <a:xfrm rot="-529">
            <a:off x="4981425" y="2252532"/>
            <a:ext cx="38970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Gabi de la Maza: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https://www.youtube.com/@GabidelaMaza/videos</a:t>
            </a:r>
            <a:endParaRPr sz="11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66"/>
          <p:cNvPicPr preferRelativeResize="0"/>
          <p:nvPr/>
        </p:nvPicPr>
        <p:blipFill rotWithShape="1">
          <a:blip r:embed="rId4">
            <a:alphaModFix/>
          </a:blip>
          <a:srcRect b="5410" l="0" r="3781" t="0"/>
          <a:stretch/>
        </p:blipFill>
        <p:spPr>
          <a:xfrm>
            <a:off x="100750" y="333850"/>
            <a:ext cx="5220100" cy="447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7"/>
          <p:cNvSpPr txBox="1"/>
          <p:nvPr>
            <p:ph type="title"/>
          </p:nvPr>
        </p:nvSpPr>
        <p:spPr>
          <a:xfrm>
            <a:off x="2016000" y="3355650"/>
            <a:ext cx="5112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67"/>
          <p:cNvSpPr txBox="1"/>
          <p:nvPr>
            <p:ph idx="1" type="subTitle"/>
          </p:nvPr>
        </p:nvSpPr>
        <p:spPr>
          <a:xfrm rot="-403">
            <a:off x="2016000" y="4387516"/>
            <a:ext cx="51120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Kantu Kolore: </a:t>
            </a:r>
            <a:r>
              <a:rPr lang="en"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https://kantukolore.eus/</a:t>
            </a:r>
            <a:endParaRPr sz="11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67"/>
          <p:cNvSpPr/>
          <p:nvPr>
            <p:ph idx="2" type="pic"/>
          </p:nvPr>
        </p:nvSpPr>
        <p:spPr>
          <a:xfrm>
            <a:off x="2904600" y="755225"/>
            <a:ext cx="3317100" cy="1840800"/>
          </a:xfrm>
          <a:prstGeom prst="rect">
            <a:avLst/>
          </a:prstGeom>
        </p:spPr>
      </p:sp>
      <p:pic>
        <p:nvPicPr>
          <p:cNvPr id="1001" name="Google Shape;10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50" y="378825"/>
            <a:ext cx="8423998" cy="394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8"/>
          <p:cNvSpPr/>
          <p:nvPr/>
        </p:nvSpPr>
        <p:spPr>
          <a:xfrm>
            <a:off x="1580238" y="1083513"/>
            <a:ext cx="5983524" cy="2976480"/>
          </a:xfrm>
          <a:prstGeom prst="cloud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7" name="Google Shape;1007;p68"/>
          <p:cNvSpPr txBox="1"/>
          <p:nvPr>
            <p:ph type="title"/>
          </p:nvPr>
        </p:nvSpPr>
        <p:spPr>
          <a:xfrm>
            <a:off x="1789200" y="1284450"/>
            <a:ext cx="55656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CUENTOS</a:t>
            </a:r>
            <a:endParaRPr>
              <a:solidFill>
                <a:srgbClr val="38761D"/>
              </a:solidFill>
            </a:endParaRPr>
          </a:p>
        </p:txBody>
      </p:sp>
      <p:grpSp>
        <p:nvGrpSpPr>
          <p:cNvPr id="1008" name="Google Shape;1008;p68"/>
          <p:cNvGrpSpPr/>
          <p:nvPr/>
        </p:nvGrpSpPr>
        <p:grpSpPr>
          <a:xfrm>
            <a:off x="228353" y="250191"/>
            <a:ext cx="1873990" cy="1440770"/>
            <a:chOff x="-3041422" y="4617116"/>
            <a:chExt cx="1873990" cy="1440770"/>
          </a:xfrm>
        </p:grpSpPr>
        <p:sp>
          <p:nvSpPr>
            <p:cNvPr id="1009" name="Google Shape;1009;p68"/>
            <p:cNvSpPr/>
            <p:nvPr/>
          </p:nvSpPr>
          <p:spPr>
            <a:xfrm>
              <a:off x="-2386999" y="5186090"/>
              <a:ext cx="1219567" cy="871796"/>
            </a:xfrm>
            <a:custGeom>
              <a:rect b="b" l="l" r="r" t="t"/>
              <a:pathLst>
                <a:path extrusionOk="0" h="5254" w="7350">
                  <a:moveTo>
                    <a:pt x="5389" y="0"/>
                  </a:moveTo>
                  <a:lnTo>
                    <a:pt x="542" y="2478"/>
                  </a:lnTo>
                  <a:cubicBezTo>
                    <a:pt x="542" y="2478"/>
                    <a:pt x="1" y="3868"/>
                    <a:pt x="910" y="5254"/>
                  </a:cubicBezTo>
                  <a:cubicBezTo>
                    <a:pt x="4713" y="3950"/>
                    <a:pt x="7241" y="2656"/>
                    <a:pt x="7241" y="2656"/>
                  </a:cubicBezTo>
                  <a:lnTo>
                    <a:pt x="7350" y="2279"/>
                  </a:lnTo>
                  <a:lnTo>
                    <a:pt x="53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68"/>
            <p:cNvSpPr/>
            <p:nvPr/>
          </p:nvSpPr>
          <p:spPr>
            <a:xfrm>
              <a:off x="-2306524" y="5362142"/>
              <a:ext cx="1054801" cy="650446"/>
            </a:xfrm>
            <a:custGeom>
              <a:rect b="b" l="l" r="r" t="t"/>
              <a:pathLst>
                <a:path extrusionOk="0" h="3920" w="6357">
                  <a:moveTo>
                    <a:pt x="5980" y="0"/>
                  </a:moveTo>
                  <a:lnTo>
                    <a:pt x="0" y="2074"/>
                  </a:lnTo>
                  <a:lnTo>
                    <a:pt x="264" y="3919"/>
                  </a:lnTo>
                  <a:cubicBezTo>
                    <a:pt x="3157" y="3016"/>
                    <a:pt x="6357" y="1354"/>
                    <a:pt x="6357" y="1354"/>
                  </a:cubicBezTo>
                  <a:cubicBezTo>
                    <a:pt x="6180" y="922"/>
                    <a:pt x="5980" y="0"/>
                    <a:pt x="5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68"/>
            <p:cNvSpPr/>
            <p:nvPr/>
          </p:nvSpPr>
          <p:spPr>
            <a:xfrm>
              <a:off x="-1486339" y="5562585"/>
              <a:ext cx="150662" cy="167921"/>
            </a:xfrm>
            <a:custGeom>
              <a:rect b="b" l="l" r="r" t="t"/>
              <a:pathLst>
                <a:path extrusionOk="0" h="1012" w="908">
                  <a:moveTo>
                    <a:pt x="671" y="1"/>
                  </a:moveTo>
                  <a:cubicBezTo>
                    <a:pt x="671" y="1"/>
                    <a:pt x="283" y="77"/>
                    <a:pt x="96" y="210"/>
                  </a:cubicBezTo>
                  <a:cubicBezTo>
                    <a:pt x="96" y="210"/>
                    <a:pt x="1" y="561"/>
                    <a:pt x="134" y="1007"/>
                  </a:cubicBezTo>
                  <a:cubicBezTo>
                    <a:pt x="134" y="1007"/>
                    <a:pt x="159" y="1011"/>
                    <a:pt x="202" y="1011"/>
                  </a:cubicBezTo>
                  <a:cubicBezTo>
                    <a:pt x="338" y="1011"/>
                    <a:pt x="650" y="973"/>
                    <a:pt x="908" y="659"/>
                  </a:cubicBezTo>
                  <a:cubicBezTo>
                    <a:pt x="908" y="659"/>
                    <a:pt x="662" y="302"/>
                    <a:pt x="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8"/>
            <p:cNvSpPr/>
            <p:nvPr/>
          </p:nvSpPr>
          <p:spPr>
            <a:xfrm>
              <a:off x="-1939822" y="5548979"/>
              <a:ext cx="575437" cy="240764"/>
            </a:xfrm>
            <a:custGeom>
              <a:rect b="b" l="l" r="r" t="t"/>
              <a:pathLst>
                <a:path extrusionOk="0" h="1451" w="3468">
                  <a:moveTo>
                    <a:pt x="3443" y="0"/>
                  </a:moveTo>
                  <a:cubicBezTo>
                    <a:pt x="1971" y="536"/>
                    <a:pt x="20" y="1380"/>
                    <a:pt x="0" y="1388"/>
                  </a:cubicBezTo>
                  <a:lnTo>
                    <a:pt x="28" y="1451"/>
                  </a:lnTo>
                  <a:cubicBezTo>
                    <a:pt x="48" y="1442"/>
                    <a:pt x="1998" y="599"/>
                    <a:pt x="3467" y="65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68"/>
            <p:cNvSpPr/>
            <p:nvPr/>
          </p:nvSpPr>
          <p:spPr>
            <a:xfrm>
              <a:off x="-2313659" y="5763029"/>
              <a:ext cx="139545" cy="244747"/>
            </a:xfrm>
            <a:custGeom>
              <a:rect b="b" l="l" r="r" t="t"/>
              <a:pathLst>
                <a:path extrusionOk="0" h="1475" w="841">
                  <a:moveTo>
                    <a:pt x="474" y="0"/>
                  </a:moveTo>
                  <a:cubicBezTo>
                    <a:pt x="474" y="1"/>
                    <a:pt x="1" y="639"/>
                    <a:pt x="400" y="1474"/>
                  </a:cubicBezTo>
                  <a:cubicBezTo>
                    <a:pt x="840" y="746"/>
                    <a:pt x="474" y="1"/>
                    <a:pt x="474" y="0"/>
                  </a:cubicBez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68"/>
            <p:cNvSpPr/>
            <p:nvPr/>
          </p:nvSpPr>
          <p:spPr>
            <a:xfrm>
              <a:off x="-3041422" y="4617116"/>
              <a:ext cx="1788864" cy="1440770"/>
            </a:xfrm>
            <a:custGeom>
              <a:rect b="b" l="l" r="r" t="t"/>
              <a:pathLst>
                <a:path extrusionOk="0" h="8683" w="10781">
                  <a:moveTo>
                    <a:pt x="6542" y="0"/>
                  </a:moveTo>
                  <a:cubicBezTo>
                    <a:pt x="6542" y="0"/>
                    <a:pt x="3723" y="688"/>
                    <a:pt x="612" y="2222"/>
                  </a:cubicBezTo>
                  <a:cubicBezTo>
                    <a:pt x="612" y="2222"/>
                    <a:pt x="0" y="3079"/>
                    <a:pt x="414" y="4181"/>
                  </a:cubicBezTo>
                  <a:cubicBezTo>
                    <a:pt x="414" y="4181"/>
                    <a:pt x="2463" y="6872"/>
                    <a:pt x="4854" y="8683"/>
                  </a:cubicBezTo>
                  <a:cubicBezTo>
                    <a:pt x="4854" y="8683"/>
                    <a:pt x="4539" y="7730"/>
                    <a:pt x="4999" y="6929"/>
                  </a:cubicBezTo>
                  <a:cubicBezTo>
                    <a:pt x="4999" y="6929"/>
                    <a:pt x="5069" y="6894"/>
                    <a:pt x="5196" y="6831"/>
                  </a:cubicBezTo>
                  <a:cubicBezTo>
                    <a:pt x="5924" y="6512"/>
                    <a:pt x="8270" y="5477"/>
                    <a:pt x="10737" y="4738"/>
                  </a:cubicBezTo>
                  <a:lnTo>
                    <a:pt x="10781" y="4482"/>
                  </a:lnTo>
                  <a:cubicBezTo>
                    <a:pt x="10779" y="4482"/>
                    <a:pt x="8018" y="1159"/>
                    <a:pt x="6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68"/>
            <p:cNvSpPr/>
            <p:nvPr/>
          </p:nvSpPr>
          <p:spPr>
            <a:xfrm>
              <a:off x="-2912163" y="5020326"/>
              <a:ext cx="628202" cy="683300"/>
            </a:xfrm>
            <a:custGeom>
              <a:rect b="b" l="l" r="r" t="t"/>
              <a:pathLst>
                <a:path extrusionOk="0" h="4118" w="3786">
                  <a:moveTo>
                    <a:pt x="53" y="0"/>
                  </a:moveTo>
                  <a:lnTo>
                    <a:pt x="0" y="43"/>
                  </a:lnTo>
                  <a:cubicBezTo>
                    <a:pt x="2256" y="2802"/>
                    <a:pt x="3726" y="4105"/>
                    <a:pt x="3741" y="4117"/>
                  </a:cubicBezTo>
                  <a:lnTo>
                    <a:pt x="3786" y="4066"/>
                  </a:lnTo>
                  <a:cubicBezTo>
                    <a:pt x="3771" y="4053"/>
                    <a:pt x="2305" y="2754"/>
                    <a:pt x="53" y="0"/>
                  </a:cubicBez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68"/>
            <p:cNvSpPr/>
            <p:nvPr/>
          </p:nvSpPr>
          <p:spPr>
            <a:xfrm>
              <a:off x="-2043361" y="5708438"/>
              <a:ext cx="130917" cy="131748"/>
            </a:xfrm>
            <a:custGeom>
              <a:rect b="b" l="l" r="r" t="t"/>
              <a:pathLst>
                <a:path extrusionOk="0" h="794" w="789">
                  <a:moveTo>
                    <a:pt x="455" y="1"/>
                  </a:moveTo>
                  <a:cubicBezTo>
                    <a:pt x="260" y="42"/>
                    <a:pt x="0" y="172"/>
                    <a:pt x="0" y="172"/>
                  </a:cubicBezTo>
                  <a:cubicBezTo>
                    <a:pt x="186" y="509"/>
                    <a:pt x="162" y="793"/>
                    <a:pt x="162" y="793"/>
                  </a:cubicBezTo>
                  <a:cubicBezTo>
                    <a:pt x="638" y="735"/>
                    <a:pt x="789" y="558"/>
                    <a:pt x="789" y="558"/>
                  </a:cubicBezTo>
                  <a:cubicBezTo>
                    <a:pt x="721" y="231"/>
                    <a:pt x="455" y="1"/>
                    <a:pt x="455" y="1"/>
                  </a:cubicBezTo>
                  <a:close/>
                </a:path>
              </a:pathLst>
            </a:custGeom>
            <a:solidFill>
              <a:srgbClr val="26B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68"/>
            <p:cNvSpPr/>
            <p:nvPr/>
          </p:nvSpPr>
          <p:spPr>
            <a:xfrm>
              <a:off x="-2615815" y="4768610"/>
              <a:ext cx="728588" cy="407524"/>
            </a:xfrm>
            <a:custGeom>
              <a:rect b="b" l="l" r="r" t="t"/>
              <a:pathLst>
                <a:path extrusionOk="0" h="2456" w="4391">
                  <a:moveTo>
                    <a:pt x="3422" y="1"/>
                  </a:moveTo>
                  <a:cubicBezTo>
                    <a:pt x="3413" y="1"/>
                    <a:pt x="3404" y="2"/>
                    <a:pt x="3395" y="4"/>
                  </a:cubicBezTo>
                  <a:cubicBezTo>
                    <a:pt x="3081" y="69"/>
                    <a:pt x="1494" y="427"/>
                    <a:pt x="84" y="1230"/>
                  </a:cubicBezTo>
                  <a:cubicBezTo>
                    <a:pt x="21" y="1266"/>
                    <a:pt x="0" y="1348"/>
                    <a:pt x="37" y="1408"/>
                  </a:cubicBezTo>
                  <a:cubicBezTo>
                    <a:pt x="170" y="1625"/>
                    <a:pt x="489" y="2105"/>
                    <a:pt x="887" y="2426"/>
                  </a:cubicBezTo>
                  <a:cubicBezTo>
                    <a:pt x="912" y="2446"/>
                    <a:pt x="941" y="2456"/>
                    <a:pt x="971" y="2456"/>
                  </a:cubicBezTo>
                  <a:cubicBezTo>
                    <a:pt x="990" y="2456"/>
                    <a:pt x="1009" y="2452"/>
                    <a:pt x="1028" y="2443"/>
                  </a:cubicBezTo>
                  <a:cubicBezTo>
                    <a:pt x="1384" y="2267"/>
                    <a:pt x="2976" y="1492"/>
                    <a:pt x="4272" y="1073"/>
                  </a:cubicBezTo>
                  <a:cubicBezTo>
                    <a:pt x="4360" y="1045"/>
                    <a:pt x="4391" y="934"/>
                    <a:pt x="4330" y="865"/>
                  </a:cubicBezTo>
                  <a:cubicBezTo>
                    <a:pt x="4123" y="633"/>
                    <a:pt x="3724" y="196"/>
                    <a:pt x="3499" y="27"/>
                  </a:cubicBezTo>
                  <a:cubicBezTo>
                    <a:pt x="3476" y="10"/>
                    <a:pt x="3449" y="1"/>
                    <a:pt x="3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8"/>
            <p:cNvSpPr/>
            <p:nvPr/>
          </p:nvSpPr>
          <p:spPr>
            <a:xfrm>
              <a:off x="-2689819" y="4971708"/>
              <a:ext cx="373835" cy="493144"/>
            </a:xfrm>
            <a:custGeom>
              <a:rect b="b" l="l" r="r" t="t"/>
              <a:pathLst>
                <a:path extrusionOk="0" h="2972" w="2253">
                  <a:moveTo>
                    <a:pt x="464" y="1"/>
                  </a:moveTo>
                  <a:cubicBezTo>
                    <a:pt x="312" y="1"/>
                    <a:pt x="167" y="63"/>
                    <a:pt x="79" y="214"/>
                  </a:cubicBezTo>
                  <a:cubicBezTo>
                    <a:pt x="12" y="329"/>
                    <a:pt x="0" y="468"/>
                    <a:pt x="24" y="597"/>
                  </a:cubicBezTo>
                  <a:cubicBezTo>
                    <a:pt x="81" y="897"/>
                    <a:pt x="275" y="1152"/>
                    <a:pt x="456" y="1394"/>
                  </a:cubicBezTo>
                  <a:cubicBezTo>
                    <a:pt x="810" y="1870"/>
                    <a:pt x="1167" y="2350"/>
                    <a:pt x="1598" y="2759"/>
                  </a:cubicBezTo>
                  <a:cubicBezTo>
                    <a:pt x="1711" y="2864"/>
                    <a:pt x="1843" y="2971"/>
                    <a:pt x="1997" y="2971"/>
                  </a:cubicBezTo>
                  <a:cubicBezTo>
                    <a:pt x="2001" y="2971"/>
                    <a:pt x="2004" y="2971"/>
                    <a:pt x="2008" y="2971"/>
                  </a:cubicBezTo>
                  <a:cubicBezTo>
                    <a:pt x="2085" y="2969"/>
                    <a:pt x="2164" y="2933"/>
                    <a:pt x="2203" y="2868"/>
                  </a:cubicBezTo>
                  <a:cubicBezTo>
                    <a:pt x="2253" y="2783"/>
                    <a:pt x="2226" y="2675"/>
                    <a:pt x="2185" y="2586"/>
                  </a:cubicBezTo>
                  <a:cubicBezTo>
                    <a:pt x="2056" y="2303"/>
                    <a:pt x="1822" y="2085"/>
                    <a:pt x="1637" y="1837"/>
                  </a:cubicBezTo>
                  <a:cubicBezTo>
                    <a:pt x="1441" y="1572"/>
                    <a:pt x="1297" y="1267"/>
                    <a:pt x="1220" y="947"/>
                  </a:cubicBezTo>
                  <a:cubicBezTo>
                    <a:pt x="1164" y="713"/>
                    <a:pt x="1136" y="462"/>
                    <a:pt x="995" y="268"/>
                  </a:cubicBezTo>
                  <a:cubicBezTo>
                    <a:pt x="879" y="110"/>
                    <a:pt x="665" y="1"/>
                    <a:pt x="464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68"/>
            <p:cNvSpPr/>
            <p:nvPr/>
          </p:nvSpPr>
          <p:spPr>
            <a:xfrm>
              <a:off x="-2153206" y="5478791"/>
              <a:ext cx="820677" cy="307468"/>
            </a:xfrm>
            <a:custGeom>
              <a:rect b="b" l="l" r="r" t="t"/>
              <a:pathLst>
                <a:path extrusionOk="0" h="1853" w="4946">
                  <a:moveTo>
                    <a:pt x="4926" y="1"/>
                  </a:moveTo>
                  <a:cubicBezTo>
                    <a:pt x="4901" y="8"/>
                    <a:pt x="2371" y="794"/>
                    <a:pt x="0" y="1790"/>
                  </a:cubicBezTo>
                  <a:lnTo>
                    <a:pt x="26" y="1853"/>
                  </a:lnTo>
                  <a:cubicBezTo>
                    <a:pt x="2396" y="858"/>
                    <a:pt x="4921" y="74"/>
                    <a:pt x="4946" y="66"/>
                  </a:cubicBezTo>
                  <a:lnTo>
                    <a:pt x="4926" y="1"/>
                  </a:ln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68"/>
            <p:cNvSpPr/>
            <p:nvPr/>
          </p:nvSpPr>
          <p:spPr>
            <a:xfrm>
              <a:off x="-2106248" y="5657165"/>
              <a:ext cx="589872" cy="254868"/>
            </a:xfrm>
            <a:custGeom>
              <a:rect b="b" l="l" r="r" t="t"/>
              <a:pathLst>
                <a:path extrusionOk="0" h="1536" w="3555">
                  <a:moveTo>
                    <a:pt x="3530" y="1"/>
                  </a:moveTo>
                  <a:cubicBezTo>
                    <a:pt x="3509" y="8"/>
                    <a:pt x="1506" y="770"/>
                    <a:pt x="0" y="1474"/>
                  </a:cubicBezTo>
                  <a:lnTo>
                    <a:pt x="29" y="1536"/>
                  </a:lnTo>
                  <a:cubicBezTo>
                    <a:pt x="1532" y="833"/>
                    <a:pt x="3534" y="71"/>
                    <a:pt x="3555" y="64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" name="Google Shape;1025;p69"/>
          <p:cNvCxnSpPr>
            <a:stCxn id="1026" idx="3"/>
            <a:endCxn id="1027" idx="1"/>
          </p:cNvCxnSpPr>
          <p:nvPr/>
        </p:nvCxnSpPr>
        <p:spPr>
          <a:xfrm flipH="1" rot="10800000">
            <a:off x="1741625" y="2951397"/>
            <a:ext cx="5660400" cy="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28" name="Google Shape;1028;p69"/>
          <p:cNvCxnSpPr>
            <a:stCxn id="1029" idx="0"/>
          </p:cNvCxnSpPr>
          <p:nvPr/>
        </p:nvCxnSpPr>
        <p:spPr>
          <a:xfrm rot="10800000">
            <a:off x="1398925" y="3495900"/>
            <a:ext cx="0" cy="2283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ash"/>
            <a:round/>
            <a:headEnd len="med" w="med" type="none"/>
            <a:tailEnd len="med" w="med" type="oval"/>
          </a:ln>
        </p:spPr>
      </p:cxnSp>
      <p:cxnSp>
        <p:nvCxnSpPr>
          <p:cNvPr id="1030" name="Google Shape;1030;p69"/>
          <p:cNvCxnSpPr>
            <a:stCxn id="1031" idx="0"/>
          </p:cNvCxnSpPr>
          <p:nvPr/>
        </p:nvCxnSpPr>
        <p:spPr>
          <a:xfrm rot="10800000">
            <a:off x="3514300" y="3495900"/>
            <a:ext cx="0" cy="2283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"/>
            <a:round/>
            <a:headEnd len="med" w="med" type="none"/>
            <a:tailEnd len="med" w="med" type="oval"/>
          </a:ln>
        </p:spPr>
      </p:cxnSp>
      <p:cxnSp>
        <p:nvCxnSpPr>
          <p:cNvPr id="1032" name="Google Shape;1032;p69"/>
          <p:cNvCxnSpPr>
            <a:stCxn id="1033" idx="0"/>
          </p:cNvCxnSpPr>
          <p:nvPr/>
        </p:nvCxnSpPr>
        <p:spPr>
          <a:xfrm rot="10800000">
            <a:off x="7744438" y="3495900"/>
            <a:ext cx="0" cy="2283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ash"/>
            <a:round/>
            <a:headEnd len="med" w="med" type="none"/>
            <a:tailEnd len="med" w="med" type="oval"/>
          </a:ln>
        </p:spPr>
      </p:cxnSp>
      <p:sp>
        <p:nvSpPr>
          <p:cNvPr id="1034" name="Google Shape;1034;p6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Cuentos en castellano</a:t>
            </a:r>
            <a:endParaRPr/>
          </a:p>
        </p:txBody>
      </p:sp>
      <p:sp>
        <p:nvSpPr>
          <p:cNvPr id="1035" name="Google Shape;1035;p69"/>
          <p:cNvSpPr txBox="1"/>
          <p:nvPr/>
        </p:nvSpPr>
        <p:spPr>
          <a:xfrm>
            <a:off x="331150" y="1754550"/>
            <a:ext cx="2191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https://www.cuentosinfantilescortos.net/</a:t>
            </a:r>
            <a:endParaRPr b="1"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6" name="Google Shape;1036;p69"/>
          <p:cNvSpPr txBox="1"/>
          <p:nvPr/>
        </p:nvSpPr>
        <p:spPr>
          <a:xfrm>
            <a:off x="108049" y="1299325"/>
            <a:ext cx="2794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Gran colección de cuentos clásicos y originales</a:t>
            </a:r>
            <a:endParaRPr sz="1900">
              <a:solidFill>
                <a:schemeClr val="accent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37" name="Google Shape;1037;p69"/>
          <p:cNvSpPr txBox="1"/>
          <p:nvPr/>
        </p:nvSpPr>
        <p:spPr>
          <a:xfrm>
            <a:off x="3531912" y="1905750"/>
            <a:ext cx="2080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https://cuentosparadormir.com/</a:t>
            </a:r>
            <a:endParaRPr b="1" sz="900">
              <a:solidFill>
                <a:srgbClr val="1E11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E11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8" name="Google Shape;1038;p69"/>
          <p:cNvSpPr txBox="1"/>
          <p:nvPr/>
        </p:nvSpPr>
        <p:spPr>
          <a:xfrm>
            <a:off x="3493963" y="1299325"/>
            <a:ext cx="1972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Historias educativas con valores</a:t>
            </a:r>
            <a:endParaRPr sz="1900">
              <a:solidFill>
                <a:schemeClr val="accent5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39" name="Google Shape;1039;p69"/>
          <p:cNvSpPr txBox="1"/>
          <p:nvPr/>
        </p:nvSpPr>
        <p:spPr>
          <a:xfrm>
            <a:off x="7066350" y="1754550"/>
            <a:ext cx="1357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E11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0" name="Google Shape;1040;p69"/>
          <p:cNvSpPr txBox="1"/>
          <p:nvPr/>
        </p:nvSpPr>
        <p:spPr>
          <a:xfrm>
            <a:off x="7066346" y="1299325"/>
            <a:ext cx="135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41" name="Google Shape;1041;p69"/>
          <p:cNvSpPr txBox="1"/>
          <p:nvPr/>
        </p:nvSpPr>
        <p:spPr>
          <a:xfrm>
            <a:off x="6524698" y="1608225"/>
            <a:ext cx="1357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https://eraseunavez.org/</a:t>
            </a:r>
            <a:endParaRPr b="1" sz="900">
              <a:solidFill>
                <a:srgbClr val="1E111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E11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2" name="Google Shape;1042;p69"/>
          <p:cNvSpPr txBox="1"/>
          <p:nvPr/>
        </p:nvSpPr>
        <p:spPr>
          <a:xfrm>
            <a:off x="6057887" y="1204725"/>
            <a:ext cx="2148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Cuentos narrados en audio y texto</a:t>
            </a:r>
            <a:endParaRPr sz="1900">
              <a:solidFill>
                <a:schemeClr val="accent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43" name="Google Shape;1043;p69"/>
          <p:cNvSpPr/>
          <p:nvPr/>
        </p:nvSpPr>
        <p:spPr>
          <a:xfrm>
            <a:off x="490025" y="2287387"/>
            <a:ext cx="2291145" cy="2042531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69"/>
          <p:cNvSpPr txBox="1"/>
          <p:nvPr/>
        </p:nvSpPr>
        <p:spPr>
          <a:xfrm rot="1504">
            <a:off x="1056125" y="2654847"/>
            <a:ext cx="685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44" name="Google Shape;1044;p69"/>
          <p:cNvSpPr/>
          <p:nvPr/>
        </p:nvSpPr>
        <p:spPr>
          <a:xfrm>
            <a:off x="3318026" y="2171299"/>
            <a:ext cx="2291145" cy="2274706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69"/>
          <p:cNvSpPr txBox="1"/>
          <p:nvPr/>
        </p:nvSpPr>
        <p:spPr>
          <a:xfrm rot="1504">
            <a:off x="3171387" y="2508022"/>
            <a:ext cx="685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46" name="Google Shape;1046;p69"/>
          <p:cNvSpPr/>
          <p:nvPr/>
        </p:nvSpPr>
        <p:spPr>
          <a:xfrm>
            <a:off x="5838276" y="2211254"/>
            <a:ext cx="2795089" cy="2194808"/>
          </a:xfrm>
          <a:custGeom>
            <a:rect b="b" l="l" r="r" t="t"/>
            <a:pathLst>
              <a:path extrusionOk="0" h="8797" w="8999">
                <a:moveTo>
                  <a:pt x="4300" y="0"/>
                </a:moveTo>
                <a:cubicBezTo>
                  <a:pt x="3536" y="0"/>
                  <a:pt x="2775" y="251"/>
                  <a:pt x="2059" y="834"/>
                </a:cubicBezTo>
                <a:cubicBezTo>
                  <a:pt x="1307" y="1445"/>
                  <a:pt x="780" y="2301"/>
                  <a:pt x="447" y="3211"/>
                </a:cubicBezTo>
                <a:cubicBezTo>
                  <a:pt x="152" y="4020"/>
                  <a:pt x="1" y="4909"/>
                  <a:pt x="205" y="5747"/>
                </a:cubicBezTo>
                <a:cubicBezTo>
                  <a:pt x="432" y="6680"/>
                  <a:pt x="1094" y="7476"/>
                  <a:pt x="1911" y="7982"/>
                </a:cubicBezTo>
                <a:cubicBezTo>
                  <a:pt x="2727" y="8487"/>
                  <a:pt x="3692" y="8723"/>
                  <a:pt x="4651" y="8783"/>
                </a:cubicBezTo>
                <a:cubicBezTo>
                  <a:pt x="4790" y="8792"/>
                  <a:pt x="4930" y="8797"/>
                  <a:pt x="5070" y="8797"/>
                </a:cubicBezTo>
                <a:cubicBezTo>
                  <a:pt x="5777" y="8797"/>
                  <a:pt x="6490" y="8674"/>
                  <a:pt x="7086" y="8303"/>
                </a:cubicBezTo>
                <a:cubicBezTo>
                  <a:pt x="7971" y="7752"/>
                  <a:pt x="8464" y="6734"/>
                  <a:pt x="8715" y="5722"/>
                </a:cubicBezTo>
                <a:cubicBezTo>
                  <a:pt x="8926" y="4867"/>
                  <a:pt x="8999" y="3952"/>
                  <a:pt x="8729" y="3113"/>
                </a:cubicBezTo>
                <a:cubicBezTo>
                  <a:pt x="8448" y="2233"/>
                  <a:pt x="7807" y="1499"/>
                  <a:pt x="7046" y="975"/>
                </a:cubicBezTo>
                <a:cubicBezTo>
                  <a:pt x="6175" y="375"/>
                  <a:pt x="5235" y="0"/>
                  <a:pt x="4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69"/>
          <p:cNvSpPr txBox="1"/>
          <p:nvPr/>
        </p:nvSpPr>
        <p:spPr>
          <a:xfrm rot="1504">
            <a:off x="5286637" y="2654847"/>
            <a:ext cx="685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27" name="Google Shape;1027;p69"/>
          <p:cNvSpPr txBox="1"/>
          <p:nvPr/>
        </p:nvSpPr>
        <p:spPr>
          <a:xfrm rot="1504">
            <a:off x="7401887" y="2654847"/>
            <a:ext cx="685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48" name="Google Shape;1048;p69"/>
          <p:cNvSpPr/>
          <p:nvPr/>
        </p:nvSpPr>
        <p:spPr>
          <a:xfrm rot="-372691">
            <a:off x="6129333" y="-369569"/>
            <a:ext cx="2147936" cy="1440205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9" name="Google Shape;1049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025" y="2773050"/>
            <a:ext cx="2291150" cy="107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7831" y="2869005"/>
            <a:ext cx="2685081" cy="87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051" name="Google Shape;1051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79539" y="2571074"/>
            <a:ext cx="2080225" cy="147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7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Cuentos en euskera</a:t>
            </a:r>
            <a:endParaRPr/>
          </a:p>
        </p:txBody>
      </p:sp>
      <p:sp>
        <p:nvSpPr>
          <p:cNvPr id="1057" name="Google Shape;1057;p70"/>
          <p:cNvSpPr txBox="1"/>
          <p:nvPr/>
        </p:nvSpPr>
        <p:spPr>
          <a:xfrm>
            <a:off x="671700" y="1648750"/>
            <a:ext cx="7704000" cy="17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Txan-txan ipuinak: colección de cuentos en euskera con ilustraciones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Bazen-behin: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https://bazenbehin.net/</a:t>
            </a:r>
            <a:endParaRPr sz="1100">
              <a:solidFill>
                <a:srgbClr val="1155C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Ttakun-ttakun: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https://ttakun.eus/</a:t>
            </a:r>
            <a:endParaRPr sz="1100">
              <a:solidFill>
                <a:srgbClr val="1155C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8" name="Google Shape;105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2850" y="2366250"/>
            <a:ext cx="5981426" cy="10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2850" y="3577324"/>
            <a:ext cx="4636449" cy="12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4"/>
          <p:cNvSpPr txBox="1"/>
          <p:nvPr>
            <p:ph idx="1" type="subTitle"/>
          </p:nvPr>
        </p:nvSpPr>
        <p:spPr>
          <a:xfrm rot="-853">
            <a:off x="409325" y="1957027"/>
            <a:ext cx="3628500" cy="30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Poco uso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Ordenador con pantalla grande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Canciones</a:t>
            </a:r>
            <a:endParaRPr sz="1400"/>
          </a:p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Pronunciar/repetir palabras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Dibujar y escribir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Recursos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YouTube: Enekantak, Pirritx, Porrotx eta Marimotots, Gabi de la Maza…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Formaciones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Profesores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400">
                <a:solidFill>
                  <a:srgbClr val="000000"/>
                </a:solidFill>
              </a:rPr>
              <a:t>Padres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712" name="Google Shape;712;p44"/>
          <p:cNvSpPr txBox="1"/>
          <p:nvPr>
            <p:ph type="ctrTitle"/>
          </p:nvPr>
        </p:nvSpPr>
        <p:spPr>
          <a:xfrm>
            <a:off x="105000" y="151838"/>
            <a:ext cx="4467000" cy="16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Joxemiel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Barandiaran 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(HH 4-5)</a:t>
            </a:r>
            <a:endParaRPr sz="4000"/>
          </a:p>
        </p:txBody>
      </p:sp>
      <p:pic>
        <p:nvPicPr>
          <p:cNvPr id="713" name="Google Shape;713;p44"/>
          <p:cNvPicPr preferRelativeResize="0"/>
          <p:nvPr/>
        </p:nvPicPr>
        <p:blipFill rotWithShape="1">
          <a:blip r:embed="rId3">
            <a:alphaModFix/>
          </a:blip>
          <a:srcRect b="0" l="16085" r="30421" t="0"/>
          <a:stretch/>
        </p:blipFill>
        <p:spPr>
          <a:xfrm>
            <a:off x="5114400" y="934875"/>
            <a:ext cx="3628499" cy="305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1"/>
          <p:cNvSpPr/>
          <p:nvPr/>
        </p:nvSpPr>
        <p:spPr>
          <a:xfrm>
            <a:off x="1902438" y="1422088"/>
            <a:ext cx="5339125" cy="2299325"/>
          </a:xfrm>
          <a:prstGeom prst="flowChartPunchedTape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5" name="Google Shape;1065;p71"/>
          <p:cNvSpPr txBox="1"/>
          <p:nvPr>
            <p:ph type="title"/>
          </p:nvPr>
        </p:nvSpPr>
        <p:spPr>
          <a:xfrm>
            <a:off x="1789200" y="1284450"/>
            <a:ext cx="55656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Teatros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1066" name="Google Shape;1066;p71"/>
          <p:cNvSpPr/>
          <p:nvPr/>
        </p:nvSpPr>
        <p:spPr>
          <a:xfrm rot="331426">
            <a:off x="6322256" y="-919130"/>
            <a:ext cx="3524694" cy="3293374"/>
          </a:xfrm>
          <a:custGeom>
            <a:rect b="b" l="l" r="r" t="t"/>
            <a:pathLst>
              <a:path extrusionOk="0" h="27014" w="28912">
                <a:moveTo>
                  <a:pt x="12871" y="0"/>
                </a:moveTo>
                <a:cubicBezTo>
                  <a:pt x="10228" y="0"/>
                  <a:pt x="7539" y="669"/>
                  <a:pt x="5410" y="2228"/>
                </a:cubicBezTo>
                <a:cubicBezTo>
                  <a:pt x="2621" y="4273"/>
                  <a:pt x="1" y="9640"/>
                  <a:pt x="2782" y="12715"/>
                </a:cubicBezTo>
                <a:cubicBezTo>
                  <a:pt x="3554" y="13570"/>
                  <a:pt x="4705" y="14058"/>
                  <a:pt x="5854" y="14058"/>
                </a:cubicBezTo>
                <a:cubicBezTo>
                  <a:pt x="6127" y="14058"/>
                  <a:pt x="6400" y="14031"/>
                  <a:pt x="6667" y="13974"/>
                </a:cubicBezTo>
                <a:cubicBezTo>
                  <a:pt x="7421" y="13815"/>
                  <a:pt x="8115" y="13445"/>
                  <a:pt x="8851" y="13222"/>
                </a:cubicBezTo>
                <a:cubicBezTo>
                  <a:pt x="9198" y="13117"/>
                  <a:pt x="9571" y="13047"/>
                  <a:pt x="9936" y="13047"/>
                </a:cubicBezTo>
                <a:cubicBezTo>
                  <a:pt x="10345" y="13047"/>
                  <a:pt x="10744" y="13135"/>
                  <a:pt x="11086" y="13357"/>
                </a:cubicBezTo>
                <a:cubicBezTo>
                  <a:pt x="11991" y="13946"/>
                  <a:pt x="12134" y="15201"/>
                  <a:pt x="12097" y="16278"/>
                </a:cubicBezTo>
                <a:cubicBezTo>
                  <a:pt x="12059" y="17357"/>
                  <a:pt x="11964" y="18550"/>
                  <a:pt x="12626" y="19403"/>
                </a:cubicBezTo>
                <a:cubicBezTo>
                  <a:pt x="13341" y="20321"/>
                  <a:pt x="14648" y="20477"/>
                  <a:pt x="15812" y="20515"/>
                </a:cubicBezTo>
                <a:cubicBezTo>
                  <a:pt x="16976" y="20554"/>
                  <a:pt x="18261" y="20596"/>
                  <a:pt x="19107" y="21398"/>
                </a:cubicBezTo>
                <a:cubicBezTo>
                  <a:pt x="20490" y="22715"/>
                  <a:pt x="19904" y="25340"/>
                  <a:pt x="21393" y="26535"/>
                </a:cubicBezTo>
                <a:cubicBezTo>
                  <a:pt x="21806" y="26866"/>
                  <a:pt x="22314" y="27013"/>
                  <a:pt x="22837" y="27013"/>
                </a:cubicBezTo>
                <a:cubicBezTo>
                  <a:pt x="23569" y="27013"/>
                  <a:pt x="24331" y="26724"/>
                  <a:pt x="24897" y="26246"/>
                </a:cubicBezTo>
                <a:cubicBezTo>
                  <a:pt x="25869" y="25426"/>
                  <a:pt x="26386" y="24196"/>
                  <a:pt x="26773" y="22987"/>
                </a:cubicBezTo>
                <a:cubicBezTo>
                  <a:pt x="27691" y="20122"/>
                  <a:pt x="28079" y="17118"/>
                  <a:pt x="28404" y="14128"/>
                </a:cubicBezTo>
                <a:cubicBezTo>
                  <a:pt x="28708" y="11334"/>
                  <a:pt x="28912" y="8307"/>
                  <a:pt x="27438" y="5915"/>
                </a:cubicBezTo>
                <a:cubicBezTo>
                  <a:pt x="26046" y="3657"/>
                  <a:pt x="23454" y="2462"/>
                  <a:pt x="20947" y="1593"/>
                </a:cubicBezTo>
                <a:cubicBezTo>
                  <a:pt x="18396" y="712"/>
                  <a:pt x="15745" y="32"/>
                  <a:pt x="13048" y="1"/>
                </a:cubicBezTo>
                <a:cubicBezTo>
                  <a:pt x="12989" y="1"/>
                  <a:pt x="12930" y="0"/>
                  <a:pt x="128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72"/>
          <p:cNvSpPr txBox="1"/>
          <p:nvPr/>
        </p:nvSpPr>
        <p:spPr>
          <a:xfrm>
            <a:off x="720025" y="356800"/>
            <a:ext cx="7704000" cy="4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Txirri, Mirri eta Txiribiton: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https://txirrimirrietatxiribiton.eus/bideoak/</a:t>
            </a:r>
            <a:endParaRPr sz="1100">
              <a:solidFill>
                <a:srgbClr val="1155C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Pirritx, Porrotx eta Marimototx: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https://www.youtube.com/watch?v=UJxmGOg2UME&amp;list=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PLwDuPMr7z8me7G09_0B0qjHOcRQHv2KtH</a:t>
            </a:r>
            <a:endParaRPr sz="11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2" name="Google Shape;107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6350" y="622157"/>
            <a:ext cx="3382001" cy="22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1053" y="3010100"/>
            <a:ext cx="3496750" cy="191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73"/>
          <p:cNvSpPr/>
          <p:nvPr/>
        </p:nvSpPr>
        <p:spPr>
          <a:xfrm>
            <a:off x="935875" y="1846675"/>
            <a:ext cx="7088148" cy="1595700"/>
          </a:xfrm>
          <a:prstGeom prst="flowChartTerminator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9" name="Google Shape;1079;p73"/>
          <p:cNvSpPr txBox="1"/>
          <p:nvPr>
            <p:ph type="title"/>
          </p:nvPr>
        </p:nvSpPr>
        <p:spPr>
          <a:xfrm>
            <a:off x="771299" y="1846675"/>
            <a:ext cx="7601400" cy="15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CONTROL PARENTAL</a:t>
            </a:r>
            <a:endParaRPr sz="6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13" y="828575"/>
            <a:ext cx="7933975" cy="40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74"/>
          <p:cNvSpPr txBox="1"/>
          <p:nvPr/>
        </p:nvSpPr>
        <p:spPr>
          <a:xfrm>
            <a:off x="226575" y="297325"/>
            <a:ext cx="59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</a:rPr>
              <a:t>FAMILY LINK: </a:t>
            </a:r>
            <a:r>
              <a:rPr lang="en" sz="1100">
                <a:solidFill>
                  <a:srgbClr val="1155CC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https://families.google/intl/es/familylink/</a:t>
            </a:r>
            <a:endParaRPr sz="11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88" y="0"/>
            <a:ext cx="7318476" cy="46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75"/>
          <p:cNvSpPr txBox="1"/>
          <p:nvPr/>
        </p:nvSpPr>
        <p:spPr>
          <a:xfrm>
            <a:off x="4843675" y="4535400"/>
            <a:ext cx="4240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</a:rPr>
              <a:t>MICROSOFT FAMILY SAFETY: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https://www.microsoft.com/es-es/microsoft-365/family-safety</a:t>
            </a:r>
            <a:r>
              <a:rPr lang="en" sz="1100">
                <a:solidFill>
                  <a:srgbClr val="1155CC"/>
                </a:solidFill>
              </a:rPr>
              <a:t> </a:t>
            </a:r>
            <a:endParaRPr sz="11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76"/>
          <p:cNvSpPr/>
          <p:nvPr/>
        </p:nvSpPr>
        <p:spPr>
          <a:xfrm rot="-5400000">
            <a:off x="2602313" y="-424462"/>
            <a:ext cx="3155150" cy="5084075"/>
          </a:xfrm>
          <a:prstGeom prst="flowChartOffpageConnector">
            <a:avLst/>
          </a:prstGeom>
          <a:solidFill>
            <a:srgbClr val="D5A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97" name="Google Shape;1097;p76"/>
          <p:cNvPicPr preferRelativeResize="0"/>
          <p:nvPr/>
        </p:nvPicPr>
        <p:blipFill rotWithShape="1">
          <a:blip r:embed="rId3">
            <a:alphaModFix/>
          </a:blip>
          <a:srcRect b="0" l="12157" r="0" t="0"/>
          <a:stretch/>
        </p:blipFill>
        <p:spPr>
          <a:xfrm>
            <a:off x="6802775" y="980713"/>
            <a:ext cx="1997276" cy="22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76"/>
          <p:cNvSpPr txBox="1"/>
          <p:nvPr>
            <p:ph type="title"/>
          </p:nvPr>
        </p:nvSpPr>
        <p:spPr>
          <a:xfrm>
            <a:off x="1156325" y="904725"/>
            <a:ext cx="55656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Para los padres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1099" name="Google Shape;1099;p76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7"/>
          <p:cNvSpPr txBox="1"/>
          <p:nvPr>
            <p:ph type="title"/>
          </p:nvPr>
        </p:nvSpPr>
        <p:spPr>
          <a:xfrm>
            <a:off x="6551300" y="200745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5" name="Google Shape;110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8" y="619538"/>
            <a:ext cx="9049625" cy="4389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77"/>
          <p:cNvSpPr txBox="1"/>
          <p:nvPr/>
        </p:nvSpPr>
        <p:spPr>
          <a:xfrm>
            <a:off x="209350" y="1551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</a:rPr>
              <a:t>EDUCAMOS</a:t>
            </a:r>
            <a:r>
              <a:rPr lang="en" sz="1100">
                <a:solidFill>
                  <a:srgbClr val="222222"/>
                </a:solidFill>
              </a:rPr>
              <a:t>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https://educamos.com/es/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2" name="Google Shape;111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75" y="4458"/>
            <a:ext cx="7704001" cy="513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78"/>
          <p:cNvSpPr txBox="1"/>
          <p:nvPr/>
        </p:nvSpPr>
        <p:spPr>
          <a:xfrm>
            <a:off x="182300" y="347550"/>
            <a:ext cx="4258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</a:rPr>
              <a:t>GMAIL:  </a:t>
            </a:r>
            <a:r>
              <a:rPr lang="en" sz="13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https://workspace.google.com/intl/es/gmail/</a:t>
            </a:r>
            <a:r>
              <a:rPr lang="en" sz="1300">
                <a:solidFill>
                  <a:srgbClr val="222222"/>
                </a:solidFill>
              </a:rPr>
              <a:t> </a:t>
            </a:r>
            <a:endParaRPr sz="13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9"/>
          <p:cNvSpPr/>
          <p:nvPr/>
        </p:nvSpPr>
        <p:spPr>
          <a:xfrm>
            <a:off x="694200" y="393207"/>
            <a:ext cx="7755600" cy="2503800"/>
          </a:xfrm>
          <a:prstGeom prst="ribbon2">
            <a:avLst>
              <a:gd fmla="val 16667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19" name="Google Shape;1119;p79"/>
          <p:cNvSpPr txBox="1"/>
          <p:nvPr>
            <p:ph type="title"/>
          </p:nvPr>
        </p:nvSpPr>
        <p:spPr>
          <a:xfrm>
            <a:off x="2374048" y="247350"/>
            <a:ext cx="4323300" cy="23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1C4587"/>
                </a:solidFill>
              </a:rPr>
              <a:t>Entre profesores</a:t>
            </a:r>
            <a:endParaRPr sz="6000">
              <a:solidFill>
                <a:srgbClr val="1C4587"/>
              </a:solidFill>
            </a:endParaRPr>
          </a:p>
        </p:txBody>
      </p:sp>
      <p:sp>
        <p:nvSpPr>
          <p:cNvPr id="1120" name="Google Shape;1120;p79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</a:endParaRPr>
          </a:p>
        </p:txBody>
      </p:sp>
      <p:pic>
        <p:nvPicPr>
          <p:cNvPr id="1121" name="Google Shape;112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9150" y="2896999"/>
            <a:ext cx="2465701" cy="22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8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7" name="Google Shape;112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13" y="404450"/>
            <a:ext cx="8424966" cy="47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80"/>
          <p:cNvSpPr txBox="1"/>
          <p:nvPr/>
        </p:nvSpPr>
        <p:spPr>
          <a:xfrm>
            <a:off x="152400" y="152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</a:rPr>
              <a:t>GOOGLE: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https://www.google.com/?hl=es</a:t>
            </a:r>
            <a:r>
              <a:rPr lang="en" sz="1100">
                <a:solidFill>
                  <a:srgbClr val="222222"/>
                </a:solidFill>
              </a:rPr>
              <a:t> </a:t>
            </a:r>
            <a:endParaRPr sz="11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45"/>
          <p:cNvGrpSpPr/>
          <p:nvPr/>
        </p:nvGrpSpPr>
        <p:grpSpPr>
          <a:xfrm>
            <a:off x="4356570" y="4032108"/>
            <a:ext cx="430868" cy="430481"/>
            <a:chOff x="4994215" y="1488761"/>
            <a:chExt cx="138744" cy="138606"/>
          </a:xfrm>
        </p:grpSpPr>
        <p:sp>
          <p:nvSpPr>
            <p:cNvPr id="719" name="Google Shape;719;p45"/>
            <p:cNvSpPr/>
            <p:nvPr/>
          </p:nvSpPr>
          <p:spPr>
            <a:xfrm>
              <a:off x="5027705" y="1488761"/>
              <a:ext cx="10121" cy="138560"/>
            </a:xfrm>
            <a:custGeom>
              <a:rect b="b" l="l" r="r" t="t"/>
              <a:pathLst>
                <a:path extrusionOk="0" h="3012" w="220">
                  <a:moveTo>
                    <a:pt x="150" y="1"/>
                  </a:moveTo>
                  <a:cubicBezTo>
                    <a:pt x="131" y="1"/>
                    <a:pt x="115" y="16"/>
                    <a:pt x="114" y="35"/>
                  </a:cubicBezTo>
                  <a:cubicBezTo>
                    <a:pt x="0" y="1012"/>
                    <a:pt x="11" y="2004"/>
                    <a:pt x="142" y="2979"/>
                  </a:cubicBezTo>
                  <a:cubicBezTo>
                    <a:pt x="145" y="2999"/>
                    <a:pt x="162" y="3011"/>
                    <a:pt x="179" y="3011"/>
                  </a:cubicBezTo>
                  <a:lnTo>
                    <a:pt x="184" y="3011"/>
                  </a:lnTo>
                  <a:cubicBezTo>
                    <a:pt x="205" y="3009"/>
                    <a:pt x="219" y="2990"/>
                    <a:pt x="216" y="2969"/>
                  </a:cubicBezTo>
                  <a:cubicBezTo>
                    <a:pt x="85" y="2001"/>
                    <a:pt x="77" y="1016"/>
                    <a:pt x="188" y="43"/>
                  </a:cubicBezTo>
                  <a:cubicBezTo>
                    <a:pt x="190" y="22"/>
                    <a:pt x="176" y="4"/>
                    <a:pt x="155" y="1"/>
                  </a:cubicBezTo>
                  <a:cubicBezTo>
                    <a:pt x="154" y="1"/>
                    <a:pt x="152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5058481" y="1490693"/>
              <a:ext cx="8096" cy="136673"/>
            </a:xfrm>
            <a:custGeom>
              <a:rect b="b" l="l" r="r" t="t"/>
              <a:pathLst>
                <a:path extrusionOk="0" h="2971" w="176">
                  <a:moveTo>
                    <a:pt x="38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16" y="1"/>
                    <a:pt x="1" y="20"/>
                    <a:pt x="2" y="41"/>
                  </a:cubicBezTo>
                  <a:cubicBezTo>
                    <a:pt x="80" y="999"/>
                    <a:pt x="102" y="1972"/>
                    <a:pt x="68" y="2932"/>
                  </a:cubicBezTo>
                  <a:cubicBezTo>
                    <a:pt x="68" y="2953"/>
                    <a:pt x="83" y="2969"/>
                    <a:pt x="104" y="2970"/>
                  </a:cubicBezTo>
                  <a:lnTo>
                    <a:pt x="105" y="2970"/>
                  </a:lnTo>
                  <a:cubicBezTo>
                    <a:pt x="125" y="2970"/>
                    <a:pt x="142" y="2955"/>
                    <a:pt x="142" y="2934"/>
                  </a:cubicBezTo>
                  <a:cubicBezTo>
                    <a:pt x="176" y="1970"/>
                    <a:pt x="155" y="995"/>
                    <a:pt x="76" y="35"/>
                  </a:cubicBezTo>
                  <a:cubicBezTo>
                    <a:pt x="75" y="15"/>
                    <a:pt x="5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5085484" y="1491935"/>
              <a:ext cx="12559" cy="132763"/>
            </a:xfrm>
            <a:custGeom>
              <a:rect b="b" l="l" r="r" t="t"/>
              <a:pathLst>
                <a:path extrusionOk="0" h="2886" w="273">
                  <a:moveTo>
                    <a:pt x="109" y="0"/>
                  </a:moveTo>
                  <a:cubicBezTo>
                    <a:pt x="89" y="0"/>
                    <a:pt x="72" y="16"/>
                    <a:pt x="70" y="36"/>
                  </a:cubicBezTo>
                  <a:cubicBezTo>
                    <a:pt x="0" y="976"/>
                    <a:pt x="42" y="1924"/>
                    <a:pt x="194" y="2854"/>
                  </a:cubicBezTo>
                  <a:cubicBezTo>
                    <a:pt x="196" y="2873"/>
                    <a:pt x="212" y="2886"/>
                    <a:pt x="231" y="2886"/>
                  </a:cubicBezTo>
                  <a:cubicBezTo>
                    <a:pt x="233" y="2886"/>
                    <a:pt x="234" y="2886"/>
                    <a:pt x="237" y="2885"/>
                  </a:cubicBezTo>
                  <a:cubicBezTo>
                    <a:pt x="258" y="2883"/>
                    <a:pt x="272" y="2863"/>
                    <a:pt x="268" y="2842"/>
                  </a:cubicBezTo>
                  <a:cubicBezTo>
                    <a:pt x="117" y="1917"/>
                    <a:pt x="78" y="974"/>
                    <a:pt x="147" y="41"/>
                  </a:cubicBezTo>
                  <a:cubicBezTo>
                    <a:pt x="148" y="20"/>
                    <a:pt x="132" y="2"/>
                    <a:pt x="111" y="0"/>
                  </a:cubicBezTo>
                  <a:cubicBezTo>
                    <a:pt x="111" y="0"/>
                    <a:pt x="110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4994215" y="1523815"/>
              <a:ext cx="138744" cy="8326"/>
            </a:xfrm>
            <a:custGeom>
              <a:rect b="b" l="l" r="r" t="t"/>
              <a:pathLst>
                <a:path extrusionOk="0" h="181" w="3016">
                  <a:moveTo>
                    <a:pt x="1628" y="0"/>
                  </a:moveTo>
                  <a:cubicBezTo>
                    <a:pt x="1096" y="0"/>
                    <a:pt x="564" y="36"/>
                    <a:pt x="36" y="106"/>
                  </a:cubicBezTo>
                  <a:cubicBezTo>
                    <a:pt x="15" y="109"/>
                    <a:pt x="0" y="127"/>
                    <a:pt x="4" y="148"/>
                  </a:cubicBezTo>
                  <a:cubicBezTo>
                    <a:pt x="6" y="168"/>
                    <a:pt x="22" y="181"/>
                    <a:pt x="41" y="181"/>
                  </a:cubicBezTo>
                  <a:lnTo>
                    <a:pt x="44" y="181"/>
                  </a:lnTo>
                  <a:cubicBezTo>
                    <a:pt x="568" y="110"/>
                    <a:pt x="1095" y="75"/>
                    <a:pt x="1621" y="75"/>
                  </a:cubicBezTo>
                  <a:cubicBezTo>
                    <a:pt x="2072" y="75"/>
                    <a:pt x="2523" y="101"/>
                    <a:pt x="2971" y="153"/>
                  </a:cubicBezTo>
                  <a:cubicBezTo>
                    <a:pt x="2972" y="153"/>
                    <a:pt x="2973" y="153"/>
                    <a:pt x="2975" y="153"/>
                  </a:cubicBezTo>
                  <a:cubicBezTo>
                    <a:pt x="2994" y="153"/>
                    <a:pt x="3011" y="139"/>
                    <a:pt x="3013" y="119"/>
                  </a:cubicBezTo>
                  <a:cubicBezTo>
                    <a:pt x="3016" y="98"/>
                    <a:pt x="3001" y="80"/>
                    <a:pt x="2980" y="77"/>
                  </a:cubicBezTo>
                  <a:cubicBezTo>
                    <a:pt x="2531" y="26"/>
                    <a:pt x="2079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4994215" y="1553026"/>
              <a:ext cx="136765" cy="7268"/>
            </a:xfrm>
            <a:custGeom>
              <a:rect b="b" l="l" r="r" t="t"/>
              <a:pathLst>
                <a:path extrusionOk="0" h="158" w="2973">
                  <a:moveTo>
                    <a:pt x="2932" y="0"/>
                  </a:moveTo>
                  <a:cubicBezTo>
                    <a:pt x="2931" y="0"/>
                    <a:pt x="2931" y="0"/>
                    <a:pt x="2930" y="0"/>
                  </a:cubicBezTo>
                  <a:cubicBezTo>
                    <a:pt x="2269" y="55"/>
                    <a:pt x="1602" y="82"/>
                    <a:pt x="936" y="82"/>
                  </a:cubicBezTo>
                  <a:cubicBezTo>
                    <a:pt x="637" y="82"/>
                    <a:pt x="338" y="76"/>
                    <a:pt x="40" y="65"/>
                  </a:cubicBezTo>
                  <a:cubicBezTo>
                    <a:pt x="21" y="65"/>
                    <a:pt x="2" y="81"/>
                    <a:pt x="0" y="102"/>
                  </a:cubicBezTo>
                  <a:cubicBezTo>
                    <a:pt x="0" y="123"/>
                    <a:pt x="16" y="141"/>
                    <a:pt x="37" y="142"/>
                  </a:cubicBezTo>
                  <a:cubicBezTo>
                    <a:pt x="335" y="152"/>
                    <a:pt x="632" y="157"/>
                    <a:pt x="931" y="157"/>
                  </a:cubicBezTo>
                  <a:cubicBezTo>
                    <a:pt x="1601" y="157"/>
                    <a:pt x="2273" y="130"/>
                    <a:pt x="2937" y="75"/>
                  </a:cubicBezTo>
                  <a:cubicBezTo>
                    <a:pt x="2956" y="74"/>
                    <a:pt x="2973" y="55"/>
                    <a:pt x="2971" y="34"/>
                  </a:cubicBezTo>
                  <a:cubicBezTo>
                    <a:pt x="2970" y="16"/>
                    <a:pt x="2952" y="0"/>
                    <a:pt x="293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4996838" y="1581640"/>
              <a:ext cx="132993" cy="10673"/>
            </a:xfrm>
            <a:custGeom>
              <a:rect b="b" l="l" r="r" t="t"/>
              <a:pathLst>
                <a:path extrusionOk="0" h="232" w="2891">
                  <a:moveTo>
                    <a:pt x="1967" y="1"/>
                  </a:moveTo>
                  <a:cubicBezTo>
                    <a:pt x="1320" y="1"/>
                    <a:pt x="674" y="53"/>
                    <a:pt x="36" y="158"/>
                  </a:cubicBezTo>
                  <a:cubicBezTo>
                    <a:pt x="14" y="160"/>
                    <a:pt x="0" y="180"/>
                    <a:pt x="4" y="201"/>
                  </a:cubicBezTo>
                  <a:cubicBezTo>
                    <a:pt x="6" y="218"/>
                    <a:pt x="22" y="232"/>
                    <a:pt x="40" y="232"/>
                  </a:cubicBezTo>
                  <a:lnTo>
                    <a:pt x="48" y="232"/>
                  </a:lnTo>
                  <a:cubicBezTo>
                    <a:pt x="680" y="129"/>
                    <a:pt x="1321" y="77"/>
                    <a:pt x="1961" y="77"/>
                  </a:cubicBezTo>
                  <a:cubicBezTo>
                    <a:pt x="2257" y="77"/>
                    <a:pt x="2553" y="88"/>
                    <a:pt x="2849" y="110"/>
                  </a:cubicBezTo>
                  <a:cubicBezTo>
                    <a:pt x="2849" y="110"/>
                    <a:pt x="2850" y="110"/>
                    <a:pt x="2851" y="110"/>
                  </a:cubicBezTo>
                  <a:cubicBezTo>
                    <a:pt x="2871" y="110"/>
                    <a:pt x="2888" y="95"/>
                    <a:pt x="2890" y="75"/>
                  </a:cubicBezTo>
                  <a:cubicBezTo>
                    <a:pt x="2891" y="54"/>
                    <a:pt x="2875" y="35"/>
                    <a:pt x="2854" y="34"/>
                  </a:cubicBezTo>
                  <a:cubicBezTo>
                    <a:pt x="2559" y="12"/>
                    <a:pt x="2263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5" name="Google Shape;725;p45"/>
          <p:cNvGrpSpPr/>
          <p:nvPr/>
        </p:nvGrpSpPr>
        <p:grpSpPr>
          <a:xfrm>
            <a:off x="6209294" y="1027226"/>
            <a:ext cx="3294356" cy="3321808"/>
            <a:chOff x="6570261" y="4418016"/>
            <a:chExt cx="341845" cy="344697"/>
          </a:xfrm>
        </p:grpSpPr>
        <p:sp>
          <p:nvSpPr>
            <p:cNvPr id="726" name="Google Shape;726;p45"/>
            <p:cNvSpPr/>
            <p:nvPr/>
          </p:nvSpPr>
          <p:spPr>
            <a:xfrm>
              <a:off x="6570353" y="4463927"/>
              <a:ext cx="282133" cy="298786"/>
            </a:xfrm>
            <a:custGeom>
              <a:rect b="b" l="l" r="r" t="t"/>
              <a:pathLst>
                <a:path extrusionOk="0" h="6495" w="6133">
                  <a:moveTo>
                    <a:pt x="3279" y="1"/>
                  </a:moveTo>
                  <a:cubicBezTo>
                    <a:pt x="2423" y="1"/>
                    <a:pt x="642" y="660"/>
                    <a:pt x="311" y="1001"/>
                  </a:cubicBezTo>
                  <a:cubicBezTo>
                    <a:pt x="134" y="1184"/>
                    <a:pt x="9" y="2104"/>
                    <a:pt x="0" y="3128"/>
                  </a:cubicBezTo>
                  <a:lnTo>
                    <a:pt x="0" y="3174"/>
                  </a:lnTo>
                  <a:lnTo>
                    <a:pt x="0" y="3328"/>
                  </a:lnTo>
                  <a:cubicBezTo>
                    <a:pt x="8" y="4529"/>
                    <a:pt x="180" y="5814"/>
                    <a:pt x="618" y="6200"/>
                  </a:cubicBezTo>
                  <a:cubicBezTo>
                    <a:pt x="849" y="6403"/>
                    <a:pt x="1321" y="6495"/>
                    <a:pt x="1894" y="6495"/>
                  </a:cubicBezTo>
                  <a:cubicBezTo>
                    <a:pt x="3411" y="6495"/>
                    <a:pt x="5630" y="5853"/>
                    <a:pt x="5913" y="4937"/>
                  </a:cubicBezTo>
                  <a:cubicBezTo>
                    <a:pt x="6133" y="4221"/>
                    <a:pt x="5700" y="2955"/>
                    <a:pt x="5097" y="1879"/>
                  </a:cubicBezTo>
                  <a:lnTo>
                    <a:pt x="5045" y="1789"/>
                  </a:lnTo>
                  <a:cubicBezTo>
                    <a:pt x="5026" y="1754"/>
                    <a:pt x="5007" y="1722"/>
                    <a:pt x="4987" y="1687"/>
                  </a:cubicBezTo>
                  <a:cubicBezTo>
                    <a:pt x="4552" y="952"/>
                    <a:pt x="4049" y="330"/>
                    <a:pt x="3642" y="73"/>
                  </a:cubicBezTo>
                  <a:cubicBezTo>
                    <a:pt x="3562" y="23"/>
                    <a:pt x="3436" y="1"/>
                    <a:pt x="3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6627074" y="4451184"/>
              <a:ext cx="57825" cy="39976"/>
            </a:xfrm>
            <a:custGeom>
              <a:rect b="b" l="l" r="r" t="t"/>
              <a:pathLst>
                <a:path extrusionOk="0" h="869" w="1257">
                  <a:moveTo>
                    <a:pt x="843" y="0"/>
                  </a:moveTo>
                  <a:cubicBezTo>
                    <a:pt x="580" y="0"/>
                    <a:pt x="50" y="186"/>
                    <a:pt x="26" y="412"/>
                  </a:cubicBezTo>
                  <a:cubicBezTo>
                    <a:pt x="0" y="658"/>
                    <a:pt x="162" y="868"/>
                    <a:pt x="166" y="869"/>
                  </a:cubicBezTo>
                  <a:lnTo>
                    <a:pt x="380" y="785"/>
                  </a:lnTo>
                  <a:cubicBezTo>
                    <a:pt x="380" y="785"/>
                    <a:pt x="182" y="539"/>
                    <a:pt x="226" y="407"/>
                  </a:cubicBezTo>
                  <a:cubicBezTo>
                    <a:pt x="262" y="302"/>
                    <a:pt x="578" y="210"/>
                    <a:pt x="747" y="210"/>
                  </a:cubicBezTo>
                  <a:cubicBezTo>
                    <a:pt x="791" y="210"/>
                    <a:pt x="825" y="216"/>
                    <a:pt x="841" y="230"/>
                  </a:cubicBezTo>
                  <a:cubicBezTo>
                    <a:pt x="921" y="297"/>
                    <a:pt x="935" y="563"/>
                    <a:pt x="935" y="563"/>
                  </a:cubicBezTo>
                  <a:lnTo>
                    <a:pt x="1257" y="498"/>
                  </a:lnTo>
                  <a:cubicBezTo>
                    <a:pt x="1257" y="498"/>
                    <a:pt x="1132" y="42"/>
                    <a:pt x="905" y="5"/>
                  </a:cubicBezTo>
                  <a:cubicBezTo>
                    <a:pt x="887" y="2"/>
                    <a:pt x="866" y="0"/>
                    <a:pt x="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6580566" y="4439499"/>
              <a:ext cx="105760" cy="71902"/>
            </a:xfrm>
            <a:custGeom>
              <a:rect b="b" l="l" r="r" t="t"/>
              <a:pathLst>
                <a:path extrusionOk="0" h="1563" w="2299">
                  <a:moveTo>
                    <a:pt x="1051" y="0"/>
                  </a:moveTo>
                  <a:cubicBezTo>
                    <a:pt x="996" y="0"/>
                    <a:pt x="939" y="6"/>
                    <a:pt x="881" y="17"/>
                  </a:cubicBezTo>
                  <a:cubicBezTo>
                    <a:pt x="1" y="189"/>
                    <a:pt x="179" y="1563"/>
                    <a:pt x="180" y="1563"/>
                  </a:cubicBezTo>
                  <a:cubicBezTo>
                    <a:pt x="180" y="1563"/>
                    <a:pt x="180" y="1563"/>
                    <a:pt x="180" y="1563"/>
                  </a:cubicBezTo>
                  <a:lnTo>
                    <a:pt x="1098" y="1198"/>
                  </a:lnTo>
                  <a:cubicBezTo>
                    <a:pt x="1098" y="1198"/>
                    <a:pt x="1040" y="679"/>
                    <a:pt x="1261" y="679"/>
                  </a:cubicBezTo>
                  <a:cubicBezTo>
                    <a:pt x="1376" y="679"/>
                    <a:pt x="1564" y="817"/>
                    <a:pt x="1874" y="1238"/>
                  </a:cubicBezTo>
                  <a:lnTo>
                    <a:pt x="2298" y="1058"/>
                  </a:lnTo>
                  <a:cubicBezTo>
                    <a:pt x="2298" y="1058"/>
                    <a:pt x="183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5"/>
            <p:cNvSpPr/>
            <p:nvPr/>
          </p:nvSpPr>
          <p:spPr>
            <a:xfrm>
              <a:off x="6691800" y="4418016"/>
              <a:ext cx="220306" cy="237373"/>
            </a:xfrm>
            <a:custGeom>
              <a:rect b="b" l="l" r="r" t="t"/>
              <a:pathLst>
                <a:path extrusionOk="0" h="5160" w="4789">
                  <a:moveTo>
                    <a:pt x="1132" y="1"/>
                  </a:moveTo>
                  <a:cubicBezTo>
                    <a:pt x="615" y="1"/>
                    <a:pt x="165" y="439"/>
                    <a:pt x="1" y="1340"/>
                  </a:cubicBezTo>
                  <a:lnTo>
                    <a:pt x="909" y="1903"/>
                  </a:lnTo>
                  <a:cubicBezTo>
                    <a:pt x="909" y="1903"/>
                    <a:pt x="792" y="975"/>
                    <a:pt x="1419" y="697"/>
                  </a:cubicBezTo>
                  <a:cubicBezTo>
                    <a:pt x="1443" y="686"/>
                    <a:pt x="1469" y="681"/>
                    <a:pt x="1498" y="681"/>
                  </a:cubicBezTo>
                  <a:cubicBezTo>
                    <a:pt x="2207" y="681"/>
                    <a:pt x="4157" y="3892"/>
                    <a:pt x="2478" y="4569"/>
                  </a:cubicBezTo>
                  <a:lnTo>
                    <a:pt x="2971" y="5159"/>
                  </a:lnTo>
                  <a:cubicBezTo>
                    <a:pt x="4788" y="5049"/>
                    <a:pt x="2990" y="1417"/>
                    <a:pt x="2145" y="525"/>
                  </a:cubicBezTo>
                  <a:cubicBezTo>
                    <a:pt x="1817" y="178"/>
                    <a:pt x="1461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6570353" y="4463973"/>
              <a:ext cx="232129" cy="147346"/>
            </a:xfrm>
            <a:custGeom>
              <a:rect b="b" l="l" r="r" t="t"/>
              <a:pathLst>
                <a:path extrusionOk="0" h="3203" w="5046">
                  <a:moveTo>
                    <a:pt x="3279" y="1"/>
                  </a:moveTo>
                  <a:cubicBezTo>
                    <a:pt x="2423" y="1"/>
                    <a:pt x="642" y="660"/>
                    <a:pt x="311" y="1001"/>
                  </a:cubicBezTo>
                  <a:cubicBezTo>
                    <a:pt x="134" y="1184"/>
                    <a:pt x="9" y="2104"/>
                    <a:pt x="0" y="3128"/>
                  </a:cubicBezTo>
                  <a:lnTo>
                    <a:pt x="0" y="3174"/>
                  </a:lnTo>
                  <a:cubicBezTo>
                    <a:pt x="222" y="3194"/>
                    <a:pt x="446" y="3203"/>
                    <a:pt x="668" y="3203"/>
                  </a:cubicBezTo>
                  <a:cubicBezTo>
                    <a:pt x="2231" y="3203"/>
                    <a:pt x="3746" y="2757"/>
                    <a:pt x="4324" y="2483"/>
                  </a:cubicBezTo>
                  <a:cubicBezTo>
                    <a:pt x="4643" y="2334"/>
                    <a:pt x="4883" y="2048"/>
                    <a:pt x="5045" y="1789"/>
                  </a:cubicBezTo>
                  <a:cubicBezTo>
                    <a:pt x="5026" y="1755"/>
                    <a:pt x="5007" y="1722"/>
                    <a:pt x="4987" y="1688"/>
                  </a:cubicBezTo>
                  <a:cubicBezTo>
                    <a:pt x="4552" y="952"/>
                    <a:pt x="4049" y="330"/>
                    <a:pt x="3642" y="74"/>
                  </a:cubicBezTo>
                  <a:cubicBezTo>
                    <a:pt x="3562" y="23"/>
                    <a:pt x="3436" y="1"/>
                    <a:pt x="3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6570261" y="4541579"/>
              <a:ext cx="234567" cy="77008"/>
            </a:xfrm>
            <a:custGeom>
              <a:rect b="b" l="l" r="r" t="t"/>
              <a:pathLst>
                <a:path extrusionOk="0" h="1674" w="5099">
                  <a:moveTo>
                    <a:pt x="4989" y="1"/>
                  </a:moveTo>
                  <a:cubicBezTo>
                    <a:pt x="4808" y="277"/>
                    <a:pt x="4523" y="585"/>
                    <a:pt x="4281" y="712"/>
                  </a:cubicBezTo>
                  <a:cubicBezTo>
                    <a:pt x="3983" y="867"/>
                    <a:pt x="1789" y="1478"/>
                    <a:pt x="481" y="1478"/>
                  </a:cubicBezTo>
                  <a:cubicBezTo>
                    <a:pt x="301" y="1478"/>
                    <a:pt x="139" y="1466"/>
                    <a:pt x="0" y="1441"/>
                  </a:cubicBezTo>
                  <a:lnTo>
                    <a:pt x="0" y="1441"/>
                  </a:lnTo>
                  <a:cubicBezTo>
                    <a:pt x="2" y="1507"/>
                    <a:pt x="0" y="1574"/>
                    <a:pt x="2" y="1641"/>
                  </a:cubicBezTo>
                  <a:cubicBezTo>
                    <a:pt x="143" y="1663"/>
                    <a:pt x="303" y="1673"/>
                    <a:pt x="477" y="1673"/>
                  </a:cubicBezTo>
                  <a:cubicBezTo>
                    <a:pt x="1199" y="1673"/>
                    <a:pt x="2160" y="1499"/>
                    <a:pt x="2952" y="1310"/>
                  </a:cubicBezTo>
                  <a:cubicBezTo>
                    <a:pt x="3656" y="1143"/>
                    <a:pt x="4225" y="963"/>
                    <a:pt x="4372" y="887"/>
                  </a:cubicBezTo>
                  <a:cubicBezTo>
                    <a:pt x="4625" y="754"/>
                    <a:pt x="4902" y="470"/>
                    <a:pt x="5099" y="191"/>
                  </a:cubicBezTo>
                  <a:cubicBezTo>
                    <a:pt x="5063" y="127"/>
                    <a:pt x="5027" y="62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6594918" y="4615505"/>
              <a:ext cx="183136" cy="127105"/>
            </a:xfrm>
            <a:custGeom>
              <a:rect b="b" l="l" r="r" t="t"/>
              <a:pathLst>
                <a:path extrusionOk="0" h="2763" w="3981">
                  <a:moveTo>
                    <a:pt x="3160" y="0"/>
                  </a:moveTo>
                  <a:lnTo>
                    <a:pt x="155" y="718"/>
                  </a:lnTo>
                  <a:cubicBezTo>
                    <a:pt x="155" y="718"/>
                    <a:pt x="1" y="2057"/>
                    <a:pt x="444" y="2553"/>
                  </a:cubicBezTo>
                  <a:cubicBezTo>
                    <a:pt x="578" y="2702"/>
                    <a:pt x="871" y="2763"/>
                    <a:pt x="1228" y="2763"/>
                  </a:cubicBezTo>
                  <a:cubicBezTo>
                    <a:pt x="2050" y="2763"/>
                    <a:pt x="3209" y="2441"/>
                    <a:pt x="3526" y="2152"/>
                  </a:cubicBezTo>
                  <a:cubicBezTo>
                    <a:pt x="3980" y="1739"/>
                    <a:pt x="3603" y="408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6727084" y="4622957"/>
              <a:ext cx="5336" cy="6992"/>
            </a:xfrm>
            <a:custGeom>
              <a:rect b="b" l="l" r="r" t="t"/>
              <a:pathLst>
                <a:path extrusionOk="0" h="152" w="116">
                  <a:moveTo>
                    <a:pt x="32" y="0"/>
                  </a:moveTo>
                  <a:cubicBezTo>
                    <a:pt x="28" y="0"/>
                    <a:pt x="23" y="2"/>
                    <a:pt x="18" y="5"/>
                  </a:cubicBezTo>
                  <a:cubicBezTo>
                    <a:pt x="5" y="13"/>
                    <a:pt x="0" y="30"/>
                    <a:pt x="9" y="42"/>
                  </a:cubicBezTo>
                  <a:cubicBezTo>
                    <a:pt x="26" y="73"/>
                    <a:pt x="44" y="104"/>
                    <a:pt x="61" y="137"/>
                  </a:cubicBezTo>
                  <a:cubicBezTo>
                    <a:pt x="66" y="146"/>
                    <a:pt x="76" y="151"/>
                    <a:pt x="86" y="151"/>
                  </a:cubicBezTo>
                  <a:cubicBezTo>
                    <a:pt x="89" y="151"/>
                    <a:pt x="94" y="150"/>
                    <a:pt x="98" y="147"/>
                  </a:cubicBezTo>
                  <a:cubicBezTo>
                    <a:pt x="110" y="141"/>
                    <a:pt x="116" y="124"/>
                    <a:pt x="109" y="110"/>
                  </a:cubicBezTo>
                  <a:cubicBezTo>
                    <a:pt x="93" y="77"/>
                    <a:pt x="74" y="44"/>
                    <a:pt x="56" y="14"/>
                  </a:cubicBezTo>
                  <a:cubicBezTo>
                    <a:pt x="50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6606051" y="4650973"/>
              <a:ext cx="140906" cy="82851"/>
            </a:xfrm>
            <a:custGeom>
              <a:rect b="b" l="l" r="r" t="t"/>
              <a:pathLst>
                <a:path extrusionOk="0" h="1801" w="3063">
                  <a:moveTo>
                    <a:pt x="2917" y="1"/>
                  </a:moveTo>
                  <a:cubicBezTo>
                    <a:pt x="2915" y="1"/>
                    <a:pt x="2912" y="1"/>
                    <a:pt x="2909" y="2"/>
                  </a:cubicBezTo>
                  <a:cubicBezTo>
                    <a:pt x="2895" y="6"/>
                    <a:pt x="2887" y="21"/>
                    <a:pt x="2891" y="36"/>
                  </a:cubicBezTo>
                  <a:cubicBezTo>
                    <a:pt x="2911" y="107"/>
                    <a:pt x="2929" y="177"/>
                    <a:pt x="2945" y="248"/>
                  </a:cubicBezTo>
                  <a:cubicBezTo>
                    <a:pt x="2948" y="260"/>
                    <a:pt x="2958" y="269"/>
                    <a:pt x="2971" y="269"/>
                  </a:cubicBezTo>
                  <a:lnTo>
                    <a:pt x="2977" y="269"/>
                  </a:lnTo>
                  <a:cubicBezTo>
                    <a:pt x="2992" y="265"/>
                    <a:pt x="3001" y="250"/>
                    <a:pt x="2998" y="236"/>
                  </a:cubicBezTo>
                  <a:cubicBezTo>
                    <a:pt x="2982" y="164"/>
                    <a:pt x="2964" y="91"/>
                    <a:pt x="2944" y="20"/>
                  </a:cubicBezTo>
                  <a:cubicBezTo>
                    <a:pt x="2940" y="8"/>
                    <a:pt x="2929" y="1"/>
                    <a:pt x="2917" y="1"/>
                  </a:cubicBezTo>
                  <a:close/>
                  <a:moveTo>
                    <a:pt x="3035" y="761"/>
                  </a:moveTo>
                  <a:cubicBezTo>
                    <a:pt x="3019" y="761"/>
                    <a:pt x="3007" y="774"/>
                    <a:pt x="3007" y="789"/>
                  </a:cubicBezTo>
                  <a:cubicBezTo>
                    <a:pt x="3007" y="867"/>
                    <a:pt x="3001" y="939"/>
                    <a:pt x="2991" y="1003"/>
                  </a:cubicBezTo>
                  <a:cubicBezTo>
                    <a:pt x="2988" y="1018"/>
                    <a:pt x="2998" y="1033"/>
                    <a:pt x="3013" y="1035"/>
                  </a:cubicBezTo>
                  <a:lnTo>
                    <a:pt x="3018" y="1035"/>
                  </a:lnTo>
                  <a:cubicBezTo>
                    <a:pt x="3032" y="1035"/>
                    <a:pt x="3043" y="1025"/>
                    <a:pt x="3044" y="1013"/>
                  </a:cubicBezTo>
                  <a:cubicBezTo>
                    <a:pt x="3056" y="946"/>
                    <a:pt x="3063" y="871"/>
                    <a:pt x="3063" y="789"/>
                  </a:cubicBezTo>
                  <a:cubicBezTo>
                    <a:pt x="3063" y="773"/>
                    <a:pt x="3050" y="761"/>
                    <a:pt x="3035" y="761"/>
                  </a:cubicBezTo>
                  <a:close/>
                  <a:moveTo>
                    <a:pt x="29" y="832"/>
                  </a:moveTo>
                  <a:cubicBezTo>
                    <a:pt x="28" y="832"/>
                    <a:pt x="27" y="832"/>
                    <a:pt x="27" y="832"/>
                  </a:cubicBezTo>
                  <a:cubicBezTo>
                    <a:pt x="12" y="832"/>
                    <a:pt x="0" y="846"/>
                    <a:pt x="2" y="861"/>
                  </a:cubicBezTo>
                  <a:cubicBezTo>
                    <a:pt x="8" y="938"/>
                    <a:pt x="16" y="1013"/>
                    <a:pt x="28" y="1082"/>
                  </a:cubicBezTo>
                  <a:cubicBezTo>
                    <a:pt x="31" y="1097"/>
                    <a:pt x="42" y="1106"/>
                    <a:pt x="55" y="1106"/>
                  </a:cubicBezTo>
                  <a:lnTo>
                    <a:pt x="59" y="1106"/>
                  </a:lnTo>
                  <a:cubicBezTo>
                    <a:pt x="74" y="1103"/>
                    <a:pt x="84" y="1088"/>
                    <a:pt x="81" y="1075"/>
                  </a:cubicBezTo>
                  <a:cubicBezTo>
                    <a:pt x="70" y="1006"/>
                    <a:pt x="62" y="932"/>
                    <a:pt x="55" y="857"/>
                  </a:cubicBezTo>
                  <a:cubicBezTo>
                    <a:pt x="55" y="843"/>
                    <a:pt x="43" y="832"/>
                    <a:pt x="29" y="832"/>
                  </a:cubicBezTo>
                  <a:close/>
                  <a:moveTo>
                    <a:pt x="2688" y="1383"/>
                  </a:moveTo>
                  <a:cubicBezTo>
                    <a:pt x="2684" y="1383"/>
                    <a:pt x="2680" y="1384"/>
                    <a:pt x="2676" y="1386"/>
                  </a:cubicBezTo>
                  <a:cubicBezTo>
                    <a:pt x="2618" y="1412"/>
                    <a:pt x="2550" y="1438"/>
                    <a:pt x="2472" y="1464"/>
                  </a:cubicBezTo>
                  <a:cubicBezTo>
                    <a:pt x="2458" y="1468"/>
                    <a:pt x="2450" y="1484"/>
                    <a:pt x="2455" y="1499"/>
                  </a:cubicBezTo>
                  <a:cubicBezTo>
                    <a:pt x="2459" y="1510"/>
                    <a:pt x="2469" y="1517"/>
                    <a:pt x="2482" y="1517"/>
                  </a:cubicBezTo>
                  <a:cubicBezTo>
                    <a:pt x="2484" y="1517"/>
                    <a:pt x="2486" y="1516"/>
                    <a:pt x="2488" y="1516"/>
                  </a:cubicBezTo>
                  <a:cubicBezTo>
                    <a:pt x="2489" y="1516"/>
                    <a:pt x="2489" y="1516"/>
                    <a:pt x="2490" y="1517"/>
                  </a:cubicBezTo>
                  <a:cubicBezTo>
                    <a:pt x="2569" y="1490"/>
                    <a:pt x="2639" y="1463"/>
                    <a:pt x="2698" y="1437"/>
                  </a:cubicBezTo>
                  <a:cubicBezTo>
                    <a:pt x="2713" y="1431"/>
                    <a:pt x="2719" y="1415"/>
                    <a:pt x="2713" y="1400"/>
                  </a:cubicBezTo>
                  <a:cubicBezTo>
                    <a:pt x="2708" y="1389"/>
                    <a:pt x="2699" y="1383"/>
                    <a:pt x="2688" y="1383"/>
                  </a:cubicBezTo>
                  <a:close/>
                  <a:moveTo>
                    <a:pt x="1951" y="1609"/>
                  </a:moveTo>
                  <a:cubicBezTo>
                    <a:pt x="1949" y="1609"/>
                    <a:pt x="1947" y="1609"/>
                    <a:pt x="1944" y="1610"/>
                  </a:cubicBezTo>
                  <a:cubicBezTo>
                    <a:pt x="1875" y="1625"/>
                    <a:pt x="1802" y="1639"/>
                    <a:pt x="1730" y="1654"/>
                  </a:cubicBezTo>
                  <a:cubicBezTo>
                    <a:pt x="1714" y="1657"/>
                    <a:pt x="1705" y="1671"/>
                    <a:pt x="1708" y="1685"/>
                  </a:cubicBezTo>
                  <a:cubicBezTo>
                    <a:pt x="1709" y="1699"/>
                    <a:pt x="1720" y="1708"/>
                    <a:pt x="1734" y="1708"/>
                  </a:cubicBezTo>
                  <a:lnTo>
                    <a:pt x="1739" y="1708"/>
                  </a:lnTo>
                  <a:cubicBezTo>
                    <a:pt x="1812" y="1695"/>
                    <a:pt x="1886" y="1679"/>
                    <a:pt x="1956" y="1663"/>
                  </a:cubicBezTo>
                  <a:cubicBezTo>
                    <a:pt x="1971" y="1659"/>
                    <a:pt x="1981" y="1645"/>
                    <a:pt x="1977" y="1631"/>
                  </a:cubicBezTo>
                  <a:cubicBezTo>
                    <a:pt x="1974" y="1618"/>
                    <a:pt x="1963" y="1609"/>
                    <a:pt x="1951" y="1609"/>
                  </a:cubicBezTo>
                  <a:close/>
                  <a:moveTo>
                    <a:pt x="246" y="1563"/>
                  </a:moveTo>
                  <a:cubicBezTo>
                    <a:pt x="241" y="1563"/>
                    <a:pt x="235" y="1565"/>
                    <a:pt x="230" y="1569"/>
                  </a:cubicBezTo>
                  <a:cubicBezTo>
                    <a:pt x="217" y="1578"/>
                    <a:pt x="216" y="1595"/>
                    <a:pt x="226" y="1607"/>
                  </a:cubicBezTo>
                  <a:cubicBezTo>
                    <a:pt x="261" y="1651"/>
                    <a:pt x="300" y="1685"/>
                    <a:pt x="343" y="1710"/>
                  </a:cubicBezTo>
                  <a:cubicBezTo>
                    <a:pt x="363" y="1722"/>
                    <a:pt x="387" y="1732"/>
                    <a:pt x="413" y="1743"/>
                  </a:cubicBezTo>
                  <a:cubicBezTo>
                    <a:pt x="415" y="1745"/>
                    <a:pt x="419" y="1745"/>
                    <a:pt x="422" y="1745"/>
                  </a:cubicBezTo>
                  <a:cubicBezTo>
                    <a:pt x="434" y="1745"/>
                    <a:pt x="445" y="1738"/>
                    <a:pt x="448" y="1729"/>
                  </a:cubicBezTo>
                  <a:cubicBezTo>
                    <a:pt x="453" y="1715"/>
                    <a:pt x="447" y="1699"/>
                    <a:pt x="432" y="1694"/>
                  </a:cubicBezTo>
                  <a:cubicBezTo>
                    <a:pt x="409" y="1684"/>
                    <a:pt x="388" y="1675"/>
                    <a:pt x="370" y="1664"/>
                  </a:cubicBezTo>
                  <a:cubicBezTo>
                    <a:pt x="333" y="1642"/>
                    <a:pt x="299" y="1611"/>
                    <a:pt x="268" y="1573"/>
                  </a:cubicBezTo>
                  <a:cubicBezTo>
                    <a:pt x="262" y="1566"/>
                    <a:pt x="254" y="1563"/>
                    <a:pt x="246" y="1563"/>
                  </a:cubicBezTo>
                  <a:close/>
                  <a:moveTo>
                    <a:pt x="1187" y="1731"/>
                  </a:moveTo>
                  <a:cubicBezTo>
                    <a:pt x="1186" y="1731"/>
                    <a:pt x="1186" y="1731"/>
                    <a:pt x="1185" y="1731"/>
                  </a:cubicBezTo>
                  <a:cubicBezTo>
                    <a:pt x="1110" y="1738"/>
                    <a:pt x="1036" y="1743"/>
                    <a:pt x="966" y="1746"/>
                  </a:cubicBezTo>
                  <a:cubicBezTo>
                    <a:pt x="953" y="1747"/>
                    <a:pt x="940" y="1758"/>
                    <a:pt x="940" y="1774"/>
                  </a:cubicBezTo>
                  <a:cubicBezTo>
                    <a:pt x="942" y="1789"/>
                    <a:pt x="954" y="1800"/>
                    <a:pt x="968" y="1800"/>
                  </a:cubicBezTo>
                  <a:cubicBezTo>
                    <a:pt x="1038" y="1798"/>
                    <a:pt x="1113" y="1793"/>
                    <a:pt x="1190" y="1786"/>
                  </a:cubicBezTo>
                  <a:cubicBezTo>
                    <a:pt x="1206" y="1785"/>
                    <a:pt x="1216" y="1770"/>
                    <a:pt x="1215" y="1756"/>
                  </a:cubicBezTo>
                  <a:cubicBezTo>
                    <a:pt x="1214" y="1741"/>
                    <a:pt x="1201" y="1731"/>
                    <a:pt x="1187" y="17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6605867" y="4658839"/>
              <a:ext cx="2990" cy="7636"/>
            </a:xfrm>
            <a:custGeom>
              <a:rect b="b" l="l" r="r" t="t"/>
              <a:pathLst>
                <a:path extrusionOk="0" h="166" w="65">
                  <a:moveTo>
                    <a:pt x="36" y="1"/>
                  </a:moveTo>
                  <a:cubicBezTo>
                    <a:pt x="23" y="1"/>
                    <a:pt x="10" y="12"/>
                    <a:pt x="9" y="26"/>
                  </a:cubicBezTo>
                  <a:cubicBezTo>
                    <a:pt x="9" y="26"/>
                    <a:pt x="4" y="67"/>
                    <a:pt x="0" y="136"/>
                  </a:cubicBezTo>
                  <a:cubicBezTo>
                    <a:pt x="0" y="152"/>
                    <a:pt x="11" y="163"/>
                    <a:pt x="26" y="165"/>
                  </a:cubicBezTo>
                  <a:lnTo>
                    <a:pt x="28" y="165"/>
                  </a:lnTo>
                  <a:cubicBezTo>
                    <a:pt x="42" y="165"/>
                    <a:pt x="56" y="155"/>
                    <a:pt x="55" y="139"/>
                  </a:cubicBezTo>
                  <a:cubicBezTo>
                    <a:pt x="59" y="72"/>
                    <a:pt x="63" y="31"/>
                    <a:pt x="63" y="31"/>
                  </a:cubicBezTo>
                  <a:cubicBezTo>
                    <a:pt x="64" y="15"/>
                    <a:pt x="53" y="3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6598277" y="4612883"/>
              <a:ext cx="156178" cy="73788"/>
            </a:xfrm>
            <a:custGeom>
              <a:rect b="b" l="l" r="r" t="t"/>
              <a:pathLst>
                <a:path extrusionOk="0" h="1604" w="3395">
                  <a:moveTo>
                    <a:pt x="2794" y="1"/>
                  </a:moveTo>
                  <a:cubicBezTo>
                    <a:pt x="2035" y="1"/>
                    <a:pt x="157" y="484"/>
                    <a:pt x="82" y="777"/>
                  </a:cubicBezTo>
                  <a:cubicBezTo>
                    <a:pt x="0" y="1089"/>
                    <a:pt x="529" y="1604"/>
                    <a:pt x="1263" y="1604"/>
                  </a:cubicBezTo>
                  <a:cubicBezTo>
                    <a:pt x="1344" y="1604"/>
                    <a:pt x="1427" y="1598"/>
                    <a:pt x="1512" y="1584"/>
                  </a:cubicBezTo>
                  <a:cubicBezTo>
                    <a:pt x="2654" y="1406"/>
                    <a:pt x="3394" y="350"/>
                    <a:pt x="3087" y="59"/>
                  </a:cubicBezTo>
                  <a:cubicBezTo>
                    <a:pt x="3045" y="19"/>
                    <a:pt x="2940" y="1"/>
                    <a:pt x="2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6782011" y="4596552"/>
              <a:ext cx="72224" cy="101159"/>
            </a:xfrm>
            <a:custGeom>
              <a:rect b="b" l="l" r="r" t="t"/>
              <a:pathLst>
                <a:path extrusionOk="0" h="2199" w="1570">
                  <a:moveTo>
                    <a:pt x="1031" y="1"/>
                  </a:moveTo>
                  <a:cubicBezTo>
                    <a:pt x="1021" y="1"/>
                    <a:pt x="1011" y="2"/>
                    <a:pt x="1001" y="6"/>
                  </a:cubicBezTo>
                  <a:lnTo>
                    <a:pt x="86" y="285"/>
                  </a:lnTo>
                  <a:cubicBezTo>
                    <a:pt x="29" y="305"/>
                    <a:pt x="0" y="369"/>
                    <a:pt x="27" y="425"/>
                  </a:cubicBezTo>
                  <a:cubicBezTo>
                    <a:pt x="318" y="1037"/>
                    <a:pt x="422" y="1849"/>
                    <a:pt x="449" y="2111"/>
                  </a:cubicBezTo>
                  <a:cubicBezTo>
                    <a:pt x="454" y="2160"/>
                    <a:pt x="496" y="2198"/>
                    <a:pt x="545" y="2198"/>
                  </a:cubicBezTo>
                  <a:cubicBezTo>
                    <a:pt x="553" y="2198"/>
                    <a:pt x="561" y="2198"/>
                    <a:pt x="569" y="2198"/>
                  </a:cubicBezTo>
                  <a:cubicBezTo>
                    <a:pt x="1329" y="2198"/>
                    <a:pt x="1569" y="1761"/>
                    <a:pt x="1548" y="1101"/>
                  </a:cubicBezTo>
                  <a:cubicBezTo>
                    <a:pt x="1530" y="540"/>
                    <a:pt x="1220" y="156"/>
                    <a:pt x="1102" y="32"/>
                  </a:cubicBezTo>
                  <a:cubicBezTo>
                    <a:pt x="1083" y="12"/>
                    <a:pt x="1058" y="1"/>
                    <a:pt x="1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6776858" y="4587121"/>
              <a:ext cx="83081" cy="53501"/>
            </a:xfrm>
            <a:custGeom>
              <a:rect b="b" l="l" r="r" t="t"/>
              <a:pathLst>
                <a:path extrusionOk="0" h="1163" w="1806">
                  <a:moveTo>
                    <a:pt x="919" y="0"/>
                  </a:moveTo>
                  <a:cubicBezTo>
                    <a:pt x="517" y="0"/>
                    <a:pt x="0" y="322"/>
                    <a:pt x="86" y="527"/>
                  </a:cubicBezTo>
                  <a:cubicBezTo>
                    <a:pt x="299" y="1030"/>
                    <a:pt x="827" y="1163"/>
                    <a:pt x="1192" y="1163"/>
                  </a:cubicBezTo>
                  <a:cubicBezTo>
                    <a:pt x="1360" y="1163"/>
                    <a:pt x="1494" y="1134"/>
                    <a:pt x="1545" y="1101"/>
                  </a:cubicBezTo>
                  <a:cubicBezTo>
                    <a:pt x="1806" y="930"/>
                    <a:pt x="1554" y="269"/>
                    <a:pt x="1170" y="57"/>
                  </a:cubicBezTo>
                  <a:cubicBezTo>
                    <a:pt x="1098" y="17"/>
                    <a:pt x="1012" y="0"/>
                    <a:pt x="9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6621048" y="4518486"/>
              <a:ext cx="58699" cy="53777"/>
            </a:xfrm>
            <a:custGeom>
              <a:rect b="b" l="l" r="r" t="t"/>
              <a:pathLst>
                <a:path extrusionOk="0" h="1169" w="1276">
                  <a:moveTo>
                    <a:pt x="777" y="234"/>
                  </a:moveTo>
                  <a:cubicBezTo>
                    <a:pt x="818" y="234"/>
                    <a:pt x="856" y="257"/>
                    <a:pt x="865" y="310"/>
                  </a:cubicBezTo>
                  <a:cubicBezTo>
                    <a:pt x="894" y="462"/>
                    <a:pt x="903" y="616"/>
                    <a:pt x="941" y="764"/>
                  </a:cubicBezTo>
                  <a:cubicBezTo>
                    <a:pt x="958" y="840"/>
                    <a:pt x="897" y="887"/>
                    <a:pt x="838" y="887"/>
                  </a:cubicBezTo>
                  <a:cubicBezTo>
                    <a:pt x="796" y="887"/>
                    <a:pt x="756" y="864"/>
                    <a:pt x="744" y="813"/>
                  </a:cubicBezTo>
                  <a:cubicBezTo>
                    <a:pt x="708" y="662"/>
                    <a:pt x="697" y="508"/>
                    <a:pt x="669" y="357"/>
                  </a:cubicBezTo>
                  <a:cubicBezTo>
                    <a:pt x="656" y="282"/>
                    <a:pt x="719" y="234"/>
                    <a:pt x="777" y="234"/>
                  </a:cubicBezTo>
                  <a:close/>
                  <a:moveTo>
                    <a:pt x="404" y="306"/>
                  </a:moveTo>
                  <a:cubicBezTo>
                    <a:pt x="445" y="306"/>
                    <a:pt x="485" y="329"/>
                    <a:pt x="498" y="381"/>
                  </a:cubicBezTo>
                  <a:lnTo>
                    <a:pt x="601" y="814"/>
                  </a:lnTo>
                  <a:cubicBezTo>
                    <a:pt x="619" y="888"/>
                    <a:pt x="558" y="935"/>
                    <a:pt x="499" y="935"/>
                  </a:cubicBezTo>
                  <a:cubicBezTo>
                    <a:pt x="457" y="935"/>
                    <a:pt x="417" y="913"/>
                    <a:pt x="404" y="861"/>
                  </a:cubicBezTo>
                  <a:lnTo>
                    <a:pt x="302" y="428"/>
                  </a:lnTo>
                  <a:cubicBezTo>
                    <a:pt x="284" y="353"/>
                    <a:pt x="345" y="306"/>
                    <a:pt x="404" y="306"/>
                  </a:cubicBezTo>
                  <a:close/>
                  <a:moveTo>
                    <a:pt x="573" y="1"/>
                  </a:moveTo>
                  <a:cubicBezTo>
                    <a:pt x="561" y="1"/>
                    <a:pt x="551" y="2"/>
                    <a:pt x="541" y="4"/>
                  </a:cubicBezTo>
                  <a:cubicBezTo>
                    <a:pt x="308" y="55"/>
                    <a:pt x="0" y="509"/>
                    <a:pt x="71" y="723"/>
                  </a:cubicBezTo>
                  <a:cubicBezTo>
                    <a:pt x="135" y="919"/>
                    <a:pt x="558" y="1169"/>
                    <a:pt x="734" y="1169"/>
                  </a:cubicBezTo>
                  <a:cubicBezTo>
                    <a:pt x="752" y="1169"/>
                    <a:pt x="766" y="1166"/>
                    <a:pt x="778" y="1161"/>
                  </a:cubicBezTo>
                  <a:cubicBezTo>
                    <a:pt x="912" y="1106"/>
                    <a:pt x="1276" y="663"/>
                    <a:pt x="1255" y="510"/>
                  </a:cubicBezTo>
                  <a:cubicBezTo>
                    <a:pt x="1235" y="365"/>
                    <a:pt x="787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6727084" y="4477543"/>
              <a:ext cx="69372" cy="260788"/>
            </a:xfrm>
            <a:custGeom>
              <a:rect b="b" l="l" r="r" t="t"/>
              <a:pathLst>
                <a:path extrusionOk="0" h="5669" w="1508">
                  <a:moveTo>
                    <a:pt x="47" y="1"/>
                  </a:moveTo>
                  <a:lnTo>
                    <a:pt x="0" y="29"/>
                  </a:lnTo>
                  <a:cubicBezTo>
                    <a:pt x="1082" y="1761"/>
                    <a:pt x="1508" y="4696"/>
                    <a:pt x="814" y="5636"/>
                  </a:cubicBezTo>
                  <a:lnTo>
                    <a:pt x="858" y="5669"/>
                  </a:lnTo>
                  <a:cubicBezTo>
                    <a:pt x="1202" y="5203"/>
                    <a:pt x="1301" y="4272"/>
                    <a:pt x="1129" y="3113"/>
                  </a:cubicBezTo>
                  <a:cubicBezTo>
                    <a:pt x="963" y="1983"/>
                    <a:pt x="559" y="820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6674549" y="4620841"/>
              <a:ext cx="54007" cy="50465"/>
            </a:xfrm>
            <a:custGeom>
              <a:rect b="b" l="l" r="r" t="t"/>
              <a:pathLst>
                <a:path extrusionOk="0" h="1097" w="1174">
                  <a:moveTo>
                    <a:pt x="983" y="0"/>
                  </a:moveTo>
                  <a:cubicBezTo>
                    <a:pt x="971" y="0"/>
                    <a:pt x="959" y="1"/>
                    <a:pt x="947" y="4"/>
                  </a:cubicBezTo>
                  <a:cubicBezTo>
                    <a:pt x="899" y="12"/>
                    <a:pt x="854" y="34"/>
                    <a:pt x="814" y="59"/>
                  </a:cubicBezTo>
                  <a:cubicBezTo>
                    <a:pt x="773" y="85"/>
                    <a:pt x="731" y="115"/>
                    <a:pt x="706" y="156"/>
                  </a:cubicBezTo>
                  <a:cubicBezTo>
                    <a:pt x="674" y="209"/>
                    <a:pt x="671" y="274"/>
                    <a:pt x="655" y="332"/>
                  </a:cubicBezTo>
                  <a:cubicBezTo>
                    <a:pt x="622" y="465"/>
                    <a:pt x="524" y="574"/>
                    <a:pt x="417" y="659"/>
                  </a:cubicBezTo>
                  <a:cubicBezTo>
                    <a:pt x="308" y="745"/>
                    <a:pt x="186" y="811"/>
                    <a:pt x="77" y="895"/>
                  </a:cubicBezTo>
                  <a:cubicBezTo>
                    <a:pt x="41" y="924"/>
                    <a:pt x="1" y="962"/>
                    <a:pt x="4" y="1009"/>
                  </a:cubicBezTo>
                  <a:cubicBezTo>
                    <a:pt x="6" y="1056"/>
                    <a:pt x="55" y="1092"/>
                    <a:pt x="102" y="1096"/>
                  </a:cubicBezTo>
                  <a:cubicBezTo>
                    <a:pt x="106" y="1096"/>
                    <a:pt x="110" y="1096"/>
                    <a:pt x="113" y="1096"/>
                  </a:cubicBezTo>
                  <a:cubicBezTo>
                    <a:pt x="157" y="1096"/>
                    <a:pt x="200" y="1080"/>
                    <a:pt x="240" y="1062"/>
                  </a:cubicBezTo>
                  <a:cubicBezTo>
                    <a:pt x="440" y="977"/>
                    <a:pt x="634" y="871"/>
                    <a:pt x="796" y="724"/>
                  </a:cubicBezTo>
                  <a:cubicBezTo>
                    <a:pt x="843" y="680"/>
                    <a:pt x="886" y="635"/>
                    <a:pt x="926" y="585"/>
                  </a:cubicBezTo>
                  <a:cubicBezTo>
                    <a:pt x="996" y="500"/>
                    <a:pt x="1054" y="403"/>
                    <a:pt x="1094" y="300"/>
                  </a:cubicBezTo>
                  <a:cubicBezTo>
                    <a:pt x="1126" y="216"/>
                    <a:pt x="1174" y="98"/>
                    <a:pt x="1084" y="31"/>
                  </a:cubicBezTo>
                  <a:cubicBezTo>
                    <a:pt x="1055" y="10"/>
                    <a:pt x="1019" y="0"/>
                    <a:pt x="983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6701460" y="4486468"/>
              <a:ext cx="38550" cy="53087"/>
            </a:xfrm>
            <a:custGeom>
              <a:rect b="b" l="l" r="r" t="t"/>
              <a:pathLst>
                <a:path extrusionOk="0" h="1154" w="838">
                  <a:moveTo>
                    <a:pt x="187" y="1"/>
                  </a:moveTo>
                  <a:cubicBezTo>
                    <a:pt x="178" y="1"/>
                    <a:pt x="170" y="1"/>
                    <a:pt x="162" y="2"/>
                  </a:cubicBezTo>
                  <a:cubicBezTo>
                    <a:pt x="99" y="9"/>
                    <a:pt x="38" y="52"/>
                    <a:pt x="20" y="112"/>
                  </a:cubicBezTo>
                  <a:cubicBezTo>
                    <a:pt x="0" y="177"/>
                    <a:pt x="31" y="246"/>
                    <a:pt x="68" y="302"/>
                  </a:cubicBezTo>
                  <a:cubicBezTo>
                    <a:pt x="142" y="410"/>
                    <a:pt x="245" y="494"/>
                    <a:pt x="322" y="598"/>
                  </a:cubicBezTo>
                  <a:cubicBezTo>
                    <a:pt x="432" y="749"/>
                    <a:pt x="482" y="939"/>
                    <a:pt x="602" y="1081"/>
                  </a:cubicBezTo>
                  <a:cubicBezTo>
                    <a:pt x="634" y="1118"/>
                    <a:pt x="677" y="1153"/>
                    <a:pt x="725" y="1153"/>
                  </a:cubicBezTo>
                  <a:cubicBezTo>
                    <a:pt x="731" y="1153"/>
                    <a:pt x="737" y="1153"/>
                    <a:pt x="743" y="1151"/>
                  </a:cubicBezTo>
                  <a:cubicBezTo>
                    <a:pt x="786" y="1143"/>
                    <a:pt x="816" y="1103"/>
                    <a:pt x="827" y="1060"/>
                  </a:cubicBezTo>
                  <a:cubicBezTo>
                    <a:pt x="837" y="1018"/>
                    <a:pt x="829" y="973"/>
                    <a:pt x="819" y="930"/>
                  </a:cubicBezTo>
                  <a:cubicBezTo>
                    <a:pt x="781" y="753"/>
                    <a:pt x="702" y="590"/>
                    <a:pt x="610" y="436"/>
                  </a:cubicBezTo>
                  <a:cubicBezTo>
                    <a:pt x="536" y="310"/>
                    <a:pt x="460" y="145"/>
                    <a:pt x="340" y="56"/>
                  </a:cubicBezTo>
                  <a:cubicBezTo>
                    <a:pt x="295" y="23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3" name="Google Shape;743;p45"/>
          <p:cNvGrpSpPr/>
          <p:nvPr/>
        </p:nvGrpSpPr>
        <p:grpSpPr>
          <a:xfrm>
            <a:off x="533548" y="596733"/>
            <a:ext cx="825687" cy="430501"/>
            <a:chOff x="5949825" y="4042682"/>
            <a:chExt cx="228172" cy="118962"/>
          </a:xfrm>
        </p:grpSpPr>
        <p:sp>
          <p:nvSpPr>
            <p:cNvPr id="744" name="Google Shape;744;p45"/>
            <p:cNvSpPr/>
            <p:nvPr/>
          </p:nvSpPr>
          <p:spPr>
            <a:xfrm>
              <a:off x="5981843" y="4042682"/>
              <a:ext cx="196155" cy="118870"/>
            </a:xfrm>
            <a:custGeom>
              <a:rect b="b" l="l" r="r" t="t"/>
              <a:pathLst>
                <a:path extrusionOk="0" h="2584" w="4264">
                  <a:moveTo>
                    <a:pt x="3581" y="1"/>
                  </a:moveTo>
                  <a:cubicBezTo>
                    <a:pt x="3510" y="1"/>
                    <a:pt x="3422" y="4"/>
                    <a:pt x="3320" y="10"/>
                  </a:cubicBezTo>
                  <a:cubicBezTo>
                    <a:pt x="3264" y="14"/>
                    <a:pt x="3203" y="18"/>
                    <a:pt x="3139" y="23"/>
                  </a:cubicBezTo>
                  <a:cubicBezTo>
                    <a:pt x="2536" y="72"/>
                    <a:pt x="1606" y="202"/>
                    <a:pt x="796" y="374"/>
                  </a:cubicBezTo>
                  <a:cubicBezTo>
                    <a:pt x="738" y="386"/>
                    <a:pt x="682" y="397"/>
                    <a:pt x="625" y="411"/>
                  </a:cubicBezTo>
                  <a:cubicBezTo>
                    <a:pt x="515" y="436"/>
                    <a:pt x="406" y="460"/>
                    <a:pt x="304" y="486"/>
                  </a:cubicBezTo>
                  <a:cubicBezTo>
                    <a:pt x="0" y="673"/>
                    <a:pt x="344" y="2434"/>
                    <a:pt x="626" y="2584"/>
                  </a:cubicBezTo>
                  <a:cubicBezTo>
                    <a:pt x="626" y="2584"/>
                    <a:pt x="782" y="2565"/>
                    <a:pt x="1038" y="2526"/>
                  </a:cubicBezTo>
                  <a:cubicBezTo>
                    <a:pt x="1091" y="2518"/>
                    <a:pt x="1150" y="2510"/>
                    <a:pt x="1213" y="2499"/>
                  </a:cubicBezTo>
                  <a:cubicBezTo>
                    <a:pt x="1786" y="2406"/>
                    <a:pt x="2689" y="2235"/>
                    <a:pt x="3516" y="1979"/>
                  </a:cubicBezTo>
                  <a:cubicBezTo>
                    <a:pt x="3577" y="1961"/>
                    <a:pt x="3635" y="1941"/>
                    <a:pt x="3694" y="1921"/>
                  </a:cubicBezTo>
                  <a:cubicBezTo>
                    <a:pt x="3807" y="1884"/>
                    <a:pt x="3918" y="1845"/>
                    <a:pt x="4027" y="1804"/>
                  </a:cubicBezTo>
                  <a:cubicBezTo>
                    <a:pt x="4264" y="1670"/>
                    <a:pt x="3971" y="23"/>
                    <a:pt x="3674" y="3"/>
                  </a:cubicBezTo>
                  <a:cubicBezTo>
                    <a:pt x="3648" y="2"/>
                    <a:pt x="3616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5"/>
            <p:cNvSpPr/>
            <p:nvPr/>
          </p:nvSpPr>
          <p:spPr>
            <a:xfrm>
              <a:off x="5980647" y="4065039"/>
              <a:ext cx="41862" cy="96605"/>
            </a:xfrm>
            <a:custGeom>
              <a:rect b="b" l="l" r="r" t="t"/>
              <a:pathLst>
                <a:path extrusionOk="0" h="2100" w="910">
                  <a:moveTo>
                    <a:pt x="341" y="1"/>
                  </a:moveTo>
                  <a:cubicBezTo>
                    <a:pt x="337" y="1"/>
                    <a:pt x="333" y="1"/>
                    <a:pt x="330" y="2"/>
                  </a:cubicBezTo>
                  <a:cubicBezTo>
                    <a:pt x="0" y="80"/>
                    <a:pt x="401" y="2100"/>
                    <a:pt x="644" y="2100"/>
                  </a:cubicBezTo>
                  <a:cubicBezTo>
                    <a:pt x="647" y="2100"/>
                    <a:pt x="650" y="2100"/>
                    <a:pt x="652" y="2099"/>
                  </a:cubicBezTo>
                  <a:cubicBezTo>
                    <a:pt x="909" y="2048"/>
                    <a:pt x="597" y="1"/>
                    <a:pt x="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5"/>
            <p:cNvSpPr/>
            <p:nvPr/>
          </p:nvSpPr>
          <p:spPr>
            <a:xfrm>
              <a:off x="5949825" y="4081876"/>
              <a:ext cx="64404" cy="66014"/>
            </a:xfrm>
            <a:custGeom>
              <a:rect b="b" l="l" r="r" t="t"/>
              <a:pathLst>
                <a:path extrusionOk="0" h="1435" w="1400">
                  <a:moveTo>
                    <a:pt x="958" y="1"/>
                  </a:moveTo>
                  <a:cubicBezTo>
                    <a:pt x="778" y="31"/>
                    <a:pt x="1" y="710"/>
                    <a:pt x="71" y="938"/>
                  </a:cubicBezTo>
                  <a:cubicBezTo>
                    <a:pt x="136" y="1153"/>
                    <a:pt x="942" y="1435"/>
                    <a:pt x="1193" y="1435"/>
                  </a:cubicBezTo>
                  <a:cubicBezTo>
                    <a:pt x="1211" y="1435"/>
                    <a:pt x="1226" y="1433"/>
                    <a:pt x="1238" y="1430"/>
                  </a:cubicBezTo>
                  <a:cubicBezTo>
                    <a:pt x="1400" y="1317"/>
                    <a:pt x="1232" y="39"/>
                    <a:pt x="9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5"/>
            <p:cNvSpPr/>
            <p:nvPr/>
          </p:nvSpPr>
          <p:spPr>
            <a:xfrm>
              <a:off x="6010641" y="4059887"/>
              <a:ext cx="32800" cy="99043"/>
            </a:xfrm>
            <a:custGeom>
              <a:rect b="b" l="l" r="r" t="t"/>
              <a:pathLst>
                <a:path extrusionOk="0" h="2153" w="713">
                  <a:moveTo>
                    <a:pt x="171" y="0"/>
                  </a:moveTo>
                  <a:cubicBezTo>
                    <a:pt x="113" y="12"/>
                    <a:pt x="57" y="23"/>
                    <a:pt x="0" y="37"/>
                  </a:cubicBezTo>
                  <a:cubicBezTo>
                    <a:pt x="334" y="690"/>
                    <a:pt x="558" y="1424"/>
                    <a:pt x="412" y="2152"/>
                  </a:cubicBezTo>
                  <a:cubicBezTo>
                    <a:pt x="465" y="2144"/>
                    <a:pt x="524" y="2136"/>
                    <a:pt x="587" y="2125"/>
                  </a:cubicBezTo>
                  <a:cubicBezTo>
                    <a:pt x="713" y="1394"/>
                    <a:pt x="502" y="66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5"/>
            <p:cNvSpPr/>
            <p:nvPr/>
          </p:nvSpPr>
          <p:spPr>
            <a:xfrm>
              <a:off x="6126199" y="4043096"/>
              <a:ext cx="29580" cy="90625"/>
            </a:xfrm>
            <a:custGeom>
              <a:rect b="b" l="l" r="r" t="t"/>
              <a:pathLst>
                <a:path extrusionOk="0" h="1970" w="643">
                  <a:moveTo>
                    <a:pt x="182" y="1"/>
                  </a:moveTo>
                  <a:cubicBezTo>
                    <a:pt x="126" y="5"/>
                    <a:pt x="65" y="9"/>
                    <a:pt x="1" y="14"/>
                  </a:cubicBezTo>
                  <a:cubicBezTo>
                    <a:pt x="299" y="624"/>
                    <a:pt x="491" y="1298"/>
                    <a:pt x="377" y="1970"/>
                  </a:cubicBezTo>
                  <a:cubicBezTo>
                    <a:pt x="437" y="1951"/>
                    <a:pt x="496" y="1932"/>
                    <a:pt x="555" y="1912"/>
                  </a:cubicBezTo>
                  <a:cubicBezTo>
                    <a:pt x="643" y="1256"/>
                    <a:pt x="466" y="60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5"/>
            <p:cNvSpPr/>
            <p:nvPr/>
          </p:nvSpPr>
          <p:spPr>
            <a:xfrm>
              <a:off x="6050847" y="4078656"/>
              <a:ext cx="85749" cy="30270"/>
            </a:xfrm>
            <a:custGeom>
              <a:rect b="b" l="l" r="r" t="t"/>
              <a:pathLst>
                <a:path extrusionOk="0" h="658" w="1864">
                  <a:moveTo>
                    <a:pt x="1267" y="0"/>
                  </a:moveTo>
                  <a:cubicBezTo>
                    <a:pt x="744" y="0"/>
                    <a:pt x="0" y="306"/>
                    <a:pt x="69" y="519"/>
                  </a:cubicBezTo>
                  <a:cubicBezTo>
                    <a:pt x="101" y="615"/>
                    <a:pt x="303" y="658"/>
                    <a:pt x="556" y="658"/>
                  </a:cubicBezTo>
                  <a:cubicBezTo>
                    <a:pt x="1094" y="658"/>
                    <a:pt x="1863" y="467"/>
                    <a:pt x="1733" y="192"/>
                  </a:cubicBezTo>
                  <a:cubicBezTo>
                    <a:pt x="1668" y="54"/>
                    <a:pt x="1487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5"/>
            <p:cNvSpPr/>
            <p:nvPr/>
          </p:nvSpPr>
          <p:spPr>
            <a:xfrm>
              <a:off x="6096021" y="4050916"/>
              <a:ext cx="58147" cy="14583"/>
            </a:xfrm>
            <a:custGeom>
              <a:rect b="b" l="l" r="r" t="t"/>
              <a:pathLst>
                <a:path extrusionOk="0" h="317" w="1264">
                  <a:moveTo>
                    <a:pt x="1102" y="0"/>
                  </a:moveTo>
                  <a:cubicBezTo>
                    <a:pt x="992" y="0"/>
                    <a:pt x="882" y="3"/>
                    <a:pt x="772" y="12"/>
                  </a:cubicBezTo>
                  <a:cubicBezTo>
                    <a:pt x="552" y="24"/>
                    <a:pt x="333" y="56"/>
                    <a:pt x="118" y="101"/>
                  </a:cubicBezTo>
                  <a:cubicBezTo>
                    <a:pt x="84" y="107"/>
                    <a:pt x="48" y="117"/>
                    <a:pt x="24" y="143"/>
                  </a:cubicBezTo>
                  <a:cubicBezTo>
                    <a:pt x="1" y="169"/>
                    <a:pt x="0" y="216"/>
                    <a:pt x="30" y="233"/>
                  </a:cubicBezTo>
                  <a:cubicBezTo>
                    <a:pt x="40" y="238"/>
                    <a:pt x="53" y="239"/>
                    <a:pt x="64" y="241"/>
                  </a:cubicBezTo>
                  <a:cubicBezTo>
                    <a:pt x="364" y="264"/>
                    <a:pt x="662" y="289"/>
                    <a:pt x="962" y="312"/>
                  </a:cubicBezTo>
                  <a:cubicBezTo>
                    <a:pt x="987" y="315"/>
                    <a:pt x="1013" y="316"/>
                    <a:pt x="1039" y="316"/>
                  </a:cubicBezTo>
                  <a:cubicBezTo>
                    <a:pt x="1099" y="316"/>
                    <a:pt x="1159" y="307"/>
                    <a:pt x="1205" y="268"/>
                  </a:cubicBezTo>
                  <a:cubicBezTo>
                    <a:pt x="1242" y="234"/>
                    <a:pt x="1263" y="181"/>
                    <a:pt x="1258" y="131"/>
                  </a:cubicBezTo>
                  <a:cubicBezTo>
                    <a:pt x="1248" y="40"/>
                    <a:pt x="1184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449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1" name="Google Shape;751;p45"/>
          <p:cNvSpPr/>
          <p:nvPr/>
        </p:nvSpPr>
        <p:spPr>
          <a:xfrm>
            <a:off x="63825" y="1578676"/>
            <a:ext cx="5779350" cy="1616700"/>
          </a:xfrm>
          <a:prstGeom prst="flowChartPreparation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2" name="Google Shape;752;p45"/>
          <p:cNvSpPr txBox="1"/>
          <p:nvPr>
            <p:ph type="ctrTitle"/>
          </p:nvPr>
        </p:nvSpPr>
        <p:spPr>
          <a:xfrm>
            <a:off x="720000" y="1578663"/>
            <a:ext cx="4467000" cy="16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MOCHILA DIGITAL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8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4" name="Google Shape;1134;p81"/>
          <p:cNvPicPr preferRelativeResize="0"/>
          <p:nvPr/>
        </p:nvPicPr>
        <p:blipFill rotWithShape="1">
          <a:blip r:embed="rId3">
            <a:alphaModFix/>
          </a:blip>
          <a:srcRect b="0" l="0" r="0" t="24368"/>
          <a:stretch/>
        </p:blipFill>
        <p:spPr>
          <a:xfrm>
            <a:off x="63963" y="540002"/>
            <a:ext cx="9016075" cy="42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81"/>
          <p:cNvSpPr txBox="1"/>
          <p:nvPr/>
        </p:nvSpPr>
        <p:spPr>
          <a:xfrm>
            <a:off x="152400" y="152400"/>
            <a:ext cx="51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</a:rPr>
              <a:t>GOOGLE DRIVE: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https://workspace.google.com/intl/es/products/drive/</a:t>
            </a:r>
            <a:endParaRPr sz="15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03" y="540000"/>
            <a:ext cx="6845346" cy="460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82"/>
          <p:cNvSpPr txBox="1"/>
          <p:nvPr/>
        </p:nvSpPr>
        <p:spPr>
          <a:xfrm>
            <a:off x="152400" y="152400"/>
            <a:ext cx="470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</a:rPr>
              <a:t>GOOGLE MEET: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https://workspace.google.com/products/meet/</a:t>
            </a:r>
            <a:r>
              <a:rPr lang="en" sz="1200">
                <a:solidFill>
                  <a:srgbClr val="222222"/>
                </a:solidFill>
              </a:rPr>
              <a:t> </a:t>
            </a:r>
            <a:endParaRPr sz="12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8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7" name="Google Shape;114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75" y="4458"/>
            <a:ext cx="7704001" cy="513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83"/>
          <p:cNvSpPr txBox="1"/>
          <p:nvPr/>
        </p:nvSpPr>
        <p:spPr>
          <a:xfrm>
            <a:off x="182300" y="347550"/>
            <a:ext cx="4258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</a:rPr>
              <a:t>GMAIL:  </a:t>
            </a:r>
            <a:r>
              <a:rPr lang="en" sz="13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https://workspace.google.com/intl/es/gmail/</a:t>
            </a:r>
            <a:r>
              <a:rPr lang="en" sz="1300">
                <a:solidFill>
                  <a:srgbClr val="222222"/>
                </a:solidFill>
              </a:rPr>
              <a:t> </a:t>
            </a:r>
            <a:endParaRPr sz="13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84"/>
          <p:cNvSpPr/>
          <p:nvPr/>
        </p:nvSpPr>
        <p:spPr>
          <a:xfrm>
            <a:off x="947550" y="453350"/>
            <a:ext cx="7594500" cy="38664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4" name="Google Shape;1154;p84"/>
          <p:cNvSpPr txBox="1"/>
          <p:nvPr>
            <p:ph type="title"/>
          </p:nvPr>
        </p:nvSpPr>
        <p:spPr>
          <a:xfrm>
            <a:off x="1789200" y="1284450"/>
            <a:ext cx="5911200" cy="25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Recursos</a:t>
            </a:r>
            <a:r>
              <a:rPr lang="en">
                <a:solidFill>
                  <a:srgbClr val="E06666"/>
                </a:solidFill>
              </a:rPr>
              <a:t>: tecnicos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1155" name="Google Shape;1155;p84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85"/>
          <p:cNvSpPr txBox="1"/>
          <p:nvPr>
            <p:ph type="title"/>
          </p:nvPr>
        </p:nvSpPr>
        <p:spPr>
          <a:xfrm>
            <a:off x="10423900" y="118872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85"/>
          <p:cNvSpPr txBox="1"/>
          <p:nvPr/>
        </p:nvSpPr>
        <p:spPr>
          <a:xfrm>
            <a:off x="-3241700" y="1558650"/>
            <a:ext cx="4258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22222"/>
              </a:solidFill>
            </a:endParaRPr>
          </a:p>
        </p:txBody>
      </p:sp>
      <p:pic>
        <p:nvPicPr>
          <p:cNvPr id="1162" name="Google Shape;116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438" y="239950"/>
            <a:ext cx="6555136" cy="49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85"/>
          <p:cNvSpPr txBox="1"/>
          <p:nvPr/>
        </p:nvSpPr>
        <p:spPr>
          <a:xfrm>
            <a:off x="152400" y="152400"/>
            <a:ext cx="469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</a:rPr>
              <a:t>HEZTEN AISIALDI EUSKALTZAILEA: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https://hezten.eus/</a:t>
            </a:r>
            <a:endParaRPr sz="110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86"/>
          <p:cNvSpPr txBox="1"/>
          <p:nvPr>
            <p:ph type="title"/>
          </p:nvPr>
        </p:nvSpPr>
        <p:spPr>
          <a:xfrm>
            <a:off x="104450" y="153975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https://www.symbaloo.com/shared/AAAAAZWSSlsAA41-46LFlA==</a:t>
            </a:r>
            <a:endParaRPr sz="1400" u="sng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169" name="Google Shape;116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26" y="672475"/>
            <a:ext cx="6763149" cy="40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6"/>
          <p:cNvSpPr/>
          <p:nvPr/>
        </p:nvSpPr>
        <p:spPr>
          <a:xfrm>
            <a:off x="935875" y="1846675"/>
            <a:ext cx="7088148" cy="1595700"/>
          </a:xfrm>
          <a:prstGeom prst="flowChartTerminator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8" name="Google Shape;758;p46"/>
          <p:cNvSpPr txBox="1"/>
          <p:nvPr>
            <p:ph type="title"/>
          </p:nvPr>
        </p:nvSpPr>
        <p:spPr>
          <a:xfrm>
            <a:off x="771299" y="1846675"/>
            <a:ext cx="7601400" cy="15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PELÍCULAS</a:t>
            </a:r>
            <a:r>
              <a:rPr lang="en" sz="6000"/>
              <a:t> O SERIES</a:t>
            </a:r>
            <a:endParaRPr sz="6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7"/>
          <p:cNvSpPr/>
          <p:nvPr/>
        </p:nvSpPr>
        <p:spPr>
          <a:xfrm flipH="1">
            <a:off x="6312184" y="-629898"/>
            <a:ext cx="2512804" cy="1684851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4" name="Google Shape;764;p47"/>
          <p:cNvPicPr preferRelativeResize="0"/>
          <p:nvPr/>
        </p:nvPicPr>
        <p:blipFill rotWithShape="1">
          <a:blip r:embed="rId3">
            <a:alphaModFix/>
          </a:blip>
          <a:srcRect b="5942" l="0" r="1370" t="12318"/>
          <a:stretch/>
        </p:blipFill>
        <p:spPr>
          <a:xfrm>
            <a:off x="338000" y="288150"/>
            <a:ext cx="8374498" cy="43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7"/>
          <p:cNvSpPr txBox="1"/>
          <p:nvPr/>
        </p:nvSpPr>
        <p:spPr>
          <a:xfrm>
            <a:off x="3937300" y="4684475"/>
            <a:ext cx="48876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ETB NAHIERAN: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https://www.eitb.eus/eu/nahieran/haurrak/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8"/>
          <p:cNvSpPr/>
          <p:nvPr/>
        </p:nvSpPr>
        <p:spPr>
          <a:xfrm rot="6913860">
            <a:off x="-563641" y="-1145472"/>
            <a:ext cx="3267502" cy="3757724"/>
          </a:xfrm>
          <a:custGeom>
            <a:rect b="b" l="l" r="r" t="t"/>
            <a:pathLst>
              <a:path extrusionOk="0" h="9712" w="8445">
                <a:moveTo>
                  <a:pt x="5241" y="0"/>
                </a:moveTo>
                <a:cubicBezTo>
                  <a:pt x="4791" y="0"/>
                  <a:pt x="4345" y="224"/>
                  <a:pt x="4006" y="770"/>
                </a:cubicBezTo>
                <a:cubicBezTo>
                  <a:pt x="3727" y="1219"/>
                  <a:pt x="3738" y="2366"/>
                  <a:pt x="3121" y="2454"/>
                </a:cubicBezTo>
                <a:cubicBezTo>
                  <a:pt x="3080" y="2460"/>
                  <a:pt x="3039" y="2463"/>
                  <a:pt x="2998" y="2463"/>
                </a:cubicBezTo>
                <a:cubicBezTo>
                  <a:pt x="2795" y="2463"/>
                  <a:pt x="2591" y="2404"/>
                  <a:pt x="2387" y="2380"/>
                </a:cubicBezTo>
                <a:cubicBezTo>
                  <a:pt x="2321" y="2372"/>
                  <a:pt x="2254" y="2368"/>
                  <a:pt x="2188" y="2368"/>
                </a:cubicBezTo>
                <a:cubicBezTo>
                  <a:pt x="1462" y="2368"/>
                  <a:pt x="760" y="2830"/>
                  <a:pt x="412" y="3474"/>
                </a:cubicBezTo>
                <a:cubicBezTo>
                  <a:pt x="78" y="4090"/>
                  <a:pt x="0" y="4950"/>
                  <a:pt x="260" y="5608"/>
                </a:cubicBezTo>
                <a:cubicBezTo>
                  <a:pt x="497" y="6214"/>
                  <a:pt x="1120" y="6574"/>
                  <a:pt x="1660" y="6883"/>
                </a:cubicBezTo>
                <a:cubicBezTo>
                  <a:pt x="2260" y="7225"/>
                  <a:pt x="2532" y="7599"/>
                  <a:pt x="2830" y="8223"/>
                </a:cubicBezTo>
                <a:cubicBezTo>
                  <a:pt x="3047" y="8680"/>
                  <a:pt x="3351" y="9080"/>
                  <a:pt x="3793" y="9339"/>
                </a:cubicBezTo>
                <a:cubicBezTo>
                  <a:pt x="4254" y="9609"/>
                  <a:pt x="4789" y="9712"/>
                  <a:pt x="5320" y="9712"/>
                </a:cubicBezTo>
                <a:cubicBezTo>
                  <a:pt x="5466" y="9712"/>
                  <a:pt x="5611" y="9704"/>
                  <a:pt x="5755" y="9690"/>
                </a:cubicBezTo>
                <a:cubicBezTo>
                  <a:pt x="6580" y="9608"/>
                  <a:pt x="7405" y="9186"/>
                  <a:pt x="7908" y="8519"/>
                </a:cubicBezTo>
                <a:cubicBezTo>
                  <a:pt x="8077" y="8295"/>
                  <a:pt x="8209" y="8045"/>
                  <a:pt x="8295" y="7769"/>
                </a:cubicBezTo>
                <a:cubicBezTo>
                  <a:pt x="8444" y="7284"/>
                  <a:pt x="8197" y="6994"/>
                  <a:pt x="7878" y="6663"/>
                </a:cubicBezTo>
                <a:cubicBezTo>
                  <a:pt x="7516" y="6290"/>
                  <a:pt x="7159" y="5874"/>
                  <a:pt x="6934" y="5401"/>
                </a:cubicBezTo>
                <a:cubicBezTo>
                  <a:pt x="6445" y="4376"/>
                  <a:pt x="7096" y="3288"/>
                  <a:pt x="7171" y="2250"/>
                </a:cubicBezTo>
                <a:cubicBezTo>
                  <a:pt x="7253" y="1098"/>
                  <a:pt x="6237" y="0"/>
                  <a:pt x="52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8"/>
          <p:cNvSpPr/>
          <p:nvPr/>
        </p:nvSpPr>
        <p:spPr>
          <a:xfrm flipH="1" rot="-923765">
            <a:off x="2231399" y="-576229"/>
            <a:ext cx="2512830" cy="1684869"/>
          </a:xfrm>
          <a:custGeom>
            <a:rect b="b" l="l" r="r" t="t"/>
            <a:pathLst>
              <a:path extrusionOk="0" h="8789" w="13108">
                <a:moveTo>
                  <a:pt x="57" y="0"/>
                </a:moveTo>
                <a:cubicBezTo>
                  <a:pt x="30" y="0"/>
                  <a:pt x="3" y="23"/>
                  <a:pt x="3" y="54"/>
                </a:cubicBezTo>
                <a:cubicBezTo>
                  <a:pt x="1" y="90"/>
                  <a:pt x="1" y="127"/>
                  <a:pt x="1" y="164"/>
                </a:cubicBezTo>
                <a:cubicBezTo>
                  <a:pt x="1" y="194"/>
                  <a:pt x="26" y="218"/>
                  <a:pt x="56" y="218"/>
                </a:cubicBezTo>
                <a:cubicBezTo>
                  <a:pt x="86" y="218"/>
                  <a:pt x="109" y="194"/>
                  <a:pt x="109" y="164"/>
                </a:cubicBezTo>
                <a:cubicBezTo>
                  <a:pt x="109" y="127"/>
                  <a:pt x="111" y="91"/>
                  <a:pt x="111" y="55"/>
                </a:cubicBezTo>
                <a:cubicBezTo>
                  <a:pt x="111" y="24"/>
                  <a:pt x="87" y="0"/>
                  <a:pt x="57" y="0"/>
                </a:cubicBezTo>
                <a:close/>
                <a:moveTo>
                  <a:pt x="12694" y="350"/>
                </a:moveTo>
                <a:cubicBezTo>
                  <a:pt x="12691" y="350"/>
                  <a:pt x="12687" y="351"/>
                  <a:pt x="12684" y="351"/>
                </a:cubicBezTo>
                <a:cubicBezTo>
                  <a:pt x="12655" y="356"/>
                  <a:pt x="12635" y="384"/>
                  <a:pt x="12640" y="414"/>
                </a:cubicBezTo>
                <a:lnTo>
                  <a:pt x="12658" y="521"/>
                </a:lnTo>
                <a:cubicBezTo>
                  <a:pt x="12662" y="548"/>
                  <a:pt x="12686" y="567"/>
                  <a:pt x="12712" y="567"/>
                </a:cubicBezTo>
                <a:cubicBezTo>
                  <a:pt x="12714" y="567"/>
                  <a:pt x="12716" y="566"/>
                  <a:pt x="12721" y="565"/>
                </a:cubicBezTo>
                <a:cubicBezTo>
                  <a:pt x="12751" y="560"/>
                  <a:pt x="12771" y="532"/>
                  <a:pt x="12766" y="502"/>
                </a:cubicBezTo>
                <a:lnTo>
                  <a:pt x="12747" y="395"/>
                </a:lnTo>
                <a:cubicBezTo>
                  <a:pt x="12742" y="368"/>
                  <a:pt x="12720" y="350"/>
                  <a:pt x="12694" y="350"/>
                </a:cubicBezTo>
                <a:close/>
                <a:moveTo>
                  <a:pt x="63" y="436"/>
                </a:moveTo>
                <a:cubicBezTo>
                  <a:pt x="63" y="436"/>
                  <a:pt x="62" y="436"/>
                  <a:pt x="61" y="436"/>
                </a:cubicBezTo>
                <a:cubicBezTo>
                  <a:pt x="31" y="437"/>
                  <a:pt x="8" y="463"/>
                  <a:pt x="9" y="494"/>
                </a:cubicBezTo>
                <a:cubicBezTo>
                  <a:pt x="10" y="530"/>
                  <a:pt x="11" y="567"/>
                  <a:pt x="14" y="604"/>
                </a:cubicBezTo>
                <a:cubicBezTo>
                  <a:pt x="16" y="632"/>
                  <a:pt x="40" y="654"/>
                  <a:pt x="69" y="654"/>
                </a:cubicBezTo>
                <a:lnTo>
                  <a:pt x="73" y="655"/>
                </a:lnTo>
                <a:cubicBezTo>
                  <a:pt x="103" y="653"/>
                  <a:pt x="125" y="627"/>
                  <a:pt x="124" y="597"/>
                </a:cubicBezTo>
                <a:cubicBezTo>
                  <a:pt x="123" y="561"/>
                  <a:pt x="120" y="525"/>
                  <a:pt x="119" y="488"/>
                </a:cubicBezTo>
                <a:cubicBezTo>
                  <a:pt x="118" y="459"/>
                  <a:pt x="93" y="436"/>
                  <a:pt x="63" y="436"/>
                </a:cubicBezTo>
                <a:close/>
                <a:moveTo>
                  <a:pt x="12766" y="781"/>
                </a:moveTo>
                <a:cubicBezTo>
                  <a:pt x="12762" y="781"/>
                  <a:pt x="12759" y="781"/>
                  <a:pt x="12756" y="782"/>
                </a:cubicBezTo>
                <a:cubicBezTo>
                  <a:pt x="12728" y="787"/>
                  <a:pt x="12707" y="814"/>
                  <a:pt x="12712" y="844"/>
                </a:cubicBezTo>
                <a:lnTo>
                  <a:pt x="12730" y="951"/>
                </a:lnTo>
                <a:cubicBezTo>
                  <a:pt x="12734" y="980"/>
                  <a:pt x="12757" y="997"/>
                  <a:pt x="12783" y="997"/>
                </a:cubicBezTo>
                <a:cubicBezTo>
                  <a:pt x="12787" y="997"/>
                  <a:pt x="12789" y="996"/>
                  <a:pt x="12793" y="996"/>
                </a:cubicBezTo>
                <a:cubicBezTo>
                  <a:pt x="12821" y="991"/>
                  <a:pt x="12842" y="964"/>
                  <a:pt x="12837" y="933"/>
                </a:cubicBezTo>
                <a:lnTo>
                  <a:pt x="12819" y="826"/>
                </a:lnTo>
                <a:cubicBezTo>
                  <a:pt x="12814" y="800"/>
                  <a:pt x="12792" y="781"/>
                  <a:pt x="12766" y="781"/>
                </a:cubicBezTo>
                <a:close/>
                <a:moveTo>
                  <a:pt x="94" y="871"/>
                </a:moveTo>
                <a:cubicBezTo>
                  <a:pt x="92" y="871"/>
                  <a:pt x="91" y="872"/>
                  <a:pt x="90" y="872"/>
                </a:cubicBezTo>
                <a:cubicBezTo>
                  <a:pt x="59" y="876"/>
                  <a:pt x="39" y="902"/>
                  <a:pt x="41" y="932"/>
                </a:cubicBezTo>
                <a:cubicBezTo>
                  <a:pt x="46" y="967"/>
                  <a:pt x="51" y="1004"/>
                  <a:pt x="55" y="1040"/>
                </a:cubicBezTo>
                <a:cubicBezTo>
                  <a:pt x="57" y="1069"/>
                  <a:pt x="81" y="1089"/>
                  <a:pt x="108" y="1089"/>
                </a:cubicBezTo>
                <a:cubicBezTo>
                  <a:pt x="111" y="1089"/>
                  <a:pt x="113" y="1089"/>
                  <a:pt x="115" y="1087"/>
                </a:cubicBezTo>
                <a:cubicBezTo>
                  <a:pt x="144" y="1085"/>
                  <a:pt x="166" y="1058"/>
                  <a:pt x="162" y="1028"/>
                </a:cubicBezTo>
                <a:cubicBezTo>
                  <a:pt x="158" y="992"/>
                  <a:pt x="155" y="955"/>
                  <a:pt x="150" y="920"/>
                </a:cubicBezTo>
                <a:cubicBezTo>
                  <a:pt x="146" y="891"/>
                  <a:pt x="122" y="871"/>
                  <a:pt x="94" y="871"/>
                </a:cubicBezTo>
                <a:close/>
                <a:moveTo>
                  <a:pt x="12836" y="1211"/>
                </a:moveTo>
                <a:cubicBezTo>
                  <a:pt x="12833" y="1211"/>
                  <a:pt x="12830" y="1211"/>
                  <a:pt x="12827" y="1212"/>
                </a:cubicBezTo>
                <a:cubicBezTo>
                  <a:pt x="12797" y="1217"/>
                  <a:pt x="12776" y="1245"/>
                  <a:pt x="12781" y="1275"/>
                </a:cubicBezTo>
                <a:lnTo>
                  <a:pt x="12798" y="1383"/>
                </a:lnTo>
                <a:cubicBezTo>
                  <a:pt x="12802" y="1409"/>
                  <a:pt x="12825" y="1428"/>
                  <a:pt x="12852" y="1428"/>
                </a:cubicBezTo>
                <a:lnTo>
                  <a:pt x="12861" y="1428"/>
                </a:lnTo>
                <a:cubicBezTo>
                  <a:pt x="12891" y="1423"/>
                  <a:pt x="12912" y="1395"/>
                  <a:pt x="12907" y="1365"/>
                </a:cubicBezTo>
                <a:lnTo>
                  <a:pt x="12890" y="1258"/>
                </a:lnTo>
                <a:cubicBezTo>
                  <a:pt x="12886" y="1231"/>
                  <a:pt x="12862" y="1211"/>
                  <a:pt x="12836" y="1211"/>
                </a:cubicBezTo>
                <a:close/>
                <a:moveTo>
                  <a:pt x="155" y="1304"/>
                </a:moveTo>
                <a:cubicBezTo>
                  <a:pt x="152" y="1304"/>
                  <a:pt x="149" y="1305"/>
                  <a:pt x="146" y="1305"/>
                </a:cubicBezTo>
                <a:cubicBezTo>
                  <a:pt x="118" y="1310"/>
                  <a:pt x="97" y="1338"/>
                  <a:pt x="102" y="1368"/>
                </a:cubicBezTo>
                <a:cubicBezTo>
                  <a:pt x="107" y="1405"/>
                  <a:pt x="114" y="1440"/>
                  <a:pt x="120" y="1477"/>
                </a:cubicBezTo>
                <a:cubicBezTo>
                  <a:pt x="125" y="1503"/>
                  <a:pt x="147" y="1521"/>
                  <a:pt x="173" y="1521"/>
                </a:cubicBezTo>
                <a:cubicBezTo>
                  <a:pt x="177" y="1521"/>
                  <a:pt x="181" y="1521"/>
                  <a:pt x="183" y="1520"/>
                </a:cubicBezTo>
                <a:cubicBezTo>
                  <a:pt x="213" y="1515"/>
                  <a:pt x="232" y="1487"/>
                  <a:pt x="227" y="1457"/>
                </a:cubicBezTo>
                <a:cubicBezTo>
                  <a:pt x="220" y="1420"/>
                  <a:pt x="215" y="1385"/>
                  <a:pt x="209" y="1349"/>
                </a:cubicBezTo>
                <a:cubicBezTo>
                  <a:pt x="204" y="1324"/>
                  <a:pt x="182" y="1304"/>
                  <a:pt x="155" y="1304"/>
                </a:cubicBezTo>
                <a:close/>
                <a:moveTo>
                  <a:pt x="12900" y="1644"/>
                </a:moveTo>
                <a:cubicBezTo>
                  <a:pt x="12898" y="1644"/>
                  <a:pt x="12895" y="1644"/>
                  <a:pt x="12892" y="1645"/>
                </a:cubicBezTo>
                <a:cubicBezTo>
                  <a:pt x="12863" y="1648"/>
                  <a:pt x="12843" y="1675"/>
                  <a:pt x="12846" y="1705"/>
                </a:cubicBezTo>
                <a:cubicBezTo>
                  <a:pt x="12850" y="1741"/>
                  <a:pt x="12856" y="1778"/>
                  <a:pt x="12861" y="1813"/>
                </a:cubicBezTo>
                <a:cubicBezTo>
                  <a:pt x="12865" y="1840"/>
                  <a:pt x="12888" y="1860"/>
                  <a:pt x="12914" y="1860"/>
                </a:cubicBezTo>
                <a:lnTo>
                  <a:pt x="12922" y="1860"/>
                </a:lnTo>
                <a:cubicBezTo>
                  <a:pt x="12951" y="1856"/>
                  <a:pt x="12972" y="1829"/>
                  <a:pt x="12969" y="1799"/>
                </a:cubicBezTo>
                <a:cubicBezTo>
                  <a:pt x="12965" y="1762"/>
                  <a:pt x="12959" y="1726"/>
                  <a:pt x="12954" y="1690"/>
                </a:cubicBezTo>
                <a:cubicBezTo>
                  <a:pt x="12950" y="1664"/>
                  <a:pt x="12927" y="1644"/>
                  <a:pt x="12900" y="1644"/>
                </a:cubicBezTo>
                <a:close/>
                <a:moveTo>
                  <a:pt x="240" y="1732"/>
                </a:moveTo>
                <a:cubicBezTo>
                  <a:pt x="236" y="1732"/>
                  <a:pt x="232" y="1733"/>
                  <a:pt x="228" y="1734"/>
                </a:cubicBezTo>
                <a:cubicBezTo>
                  <a:pt x="198" y="1740"/>
                  <a:pt x="181" y="1770"/>
                  <a:pt x="187" y="1799"/>
                </a:cubicBezTo>
                <a:cubicBezTo>
                  <a:pt x="194" y="1835"/>
                  <a:pt x="203" y="1871"/>
                  <a:pt x="212" y="1906"/>
                </a:cubicBezTo>
                <a:cubicBezTo>
                  <a:pt x="217" y="1931"/>
                  <a:pt x="239" y="1948"/>
                  <a:pt x="264" y="1948"/>
                </a:cubicBezTo>
                <a:cubicBezTo>
                  <a:pt x="268" y="1948"/>
                  <a:pt x="273" y="1948"/>
                  <a:pt x="277" y="1945"/>
                </a:cubicBezTo>
                <a:cubicBezTo>
                  <a:pt x="307" y="1939"/>
                  <a:pt x="324" y="1909"/>
                  <a:pt x="318" y="1880"/>
                </a:cubicBezTo>
                <a:cubicBezTo>
                  <a:pt x="308" y="1845"/>
                  <a:pt x="301" y="1809"/>
                  <a:pt x="293" y="1773"/>
                </a:cubicBezTo>
                <a:cubicBezTo>
                  <a:pt x="287" y="1749"/>
                  <a:pt x="265" y="1732"/>
                  <a:pt x="240" y="1732"/>
                </a:cubicBezTo>
                <a:close/>
                <a:moveTo>
                  <a:pt x="12956" y="2076"/>
                </a:moveTo>
                <a:cubicBezTo>
                  <a:pt x="12954" y="2076"/>
                  <a:pt x="12951" y="2076"/>
                  <a:pt x="12949" y="2076"/>
                </a:cubicBezTo>
                <a:cubicBezTo>
                  <a:pt x="12920" y="2079"/>
                  <a:pt x="12898" y="2106"/>
                  <a:pt x="12902" y="2137"/>
                </a:cubicBezTo>
                <a:cubicBezTo>
                  <a:pt x="12907" y="2174"/>
                  <a:pt x="12911" y="2208"/>
                  <a:pt x="12914" y="2245"/>
                </a:cubicBezTo>
                <a:cubicBezTo>
                  <a:pt x="12918" y="2273"/>
                  <a:pt x="12941" y="2294"/>
                  <a:pt x="12969" y="2294"/>
                </a:cubicBezTo>
                <a:cubicBezTo>
                  <a:pt x="12971" y="2294"/>
                  <a:pt x="12974" y="2294"/>
                  <a:pt x="12974" y="2292"/>
                </a:cubicBezTo>
                <a:cubicBezTo>
                  <a:pt x="13003" y="2290"/>
                  <a:pt x="13026" y="2263"/>
                  <a:pt x="13022" y="2232"/>
                </a:cubicBezTo>
                <a:cubicBezTo>
                  <a:pt x="13017" y="2196"/>
                  <a:pt x="13013" y="2160"/>
                  <a:pt x="13009" y="2123"/>
                </a:cubicBezTo>
                <a:cubicBezTo>
                  <a:pt x="13007" y="2096"/>
                  <a:pt x="12983" y="2076"/>
                  <a:pt x="12956" y="2076"/>
                </a:cubicBezTo>
                <a:close/>
                <a:moveTo>
                  <a:pt x="348" y="2156"/>
                </a:moveTo>
                <a:cubicBezTo>
                  <a:pt x="343" y="2156"/>
                  <a:pt x="338" y="2156"/>
                  <a:pt x="333" y="2158"/>
                </a:cubicBezTo>
                <a:cubicBezTo>
                  <a:pt x="303" y="2166"/>
                  <a:pt x="288" y="2197"/>
                  <a:pt x="296" y="2225"/>
                </a:cubicBezTo>
                <a:cubicBezTo>
                  <a:pt x="305" y="2259"/>
                  <a:pt x="317" y="2295"/>
                  <a:pt x="327" y="2330"/>
                </a:cubicBezTo>
                <a:cubicBezTo>
                  <a:pt x="335" y="2354"/>
                  <a:pt x="356" y="2369"/>
                  <a:pt x="380" y="2369"/>
                </a:cubicBezTo>
                <a:cubicBezTo>
                  <a:pt x="385" y="2369"/>
                  <a:pt x="391" y="2368"/>
                  <a:pt x="395" y="2365"/>
                </a:cubicBezTo>
                <a:cubicBezTo>
                  <a:pt x="424" y="2356"/>
                  <a:pt x="440" y="2326"/>
                  <a:pt x="432" y="2297"/>
                </a:cubicBezTo>
                <a:cubicBezTo>
                  <a:pt x="422" y="2264"/>
                  <a:pt x="411" y="2228"/>
                  <a:pt x="401" y="2194"/>
                </a:cubicBezTo>
                <a:cubicBezTo>
                  <a:pt x="393" y="2170"/>
                  <a:pt x="371" y="2156"/>
                  <a:pt x="348" y="2156"/>
                </a:cubicBezTo>
                <a:close/>
                <a:moveTo>
                  <a:pt x="13002" y="2511"/>
                </a:moveTo>
                <a:cubicBezTo>
                  <a:pt x="13001" y="2511"/>
                  <a:pt x="12999" y="2511"/>
                  <a:pt x="12998" y="2511"/>
                </a:cubicBezTo>
                <a:cubicBezTo>
                  <a:pt x="12968" y="2513"/>
                  <a:pt x="12946" y="2539"/>
                  <a:pt x="12949" y="2569"/>
                </a:cubicBezTo>
                <a:cubicBezTo>
                  <a:pt x="12951" y="2606"/>
                  <a:pt x="12955" y="2642"/>
                  <a:pt x="12957" y="2678"/>
                </a:cubicBezTo>
                <a:cubicBezTo>
                  <a:pt x="12959" y="2708"/>
                  <a:pt x="12983" y="2729"/>
                  <a:pt x="13012" y="2729"/>
                </a:cubicBezTo>
                <a:lnTo>
                  <a:pt x="13017" y="2729"/>
                </a:lnTo>
                <a:cubicBezTo>
                  <a:pt x="13046" y="2725"/>
                  <a:pt x="13069" y="2699"/>
                  <a:pt x="13066" y="2669"/>
                </a:cubicBezTo>
                <a:cubicBezTo>
                  <a:pt x="13064" y="2634"/>
                  <a:pt x="13061" y="2598"/>
                  <a:pt x="13057" y="2561"/>
                </a:cubicBezTo>
                <a:cubicBezTo>
                  <a:pt x="13055" y="2532"/>
                  <a:pt x="13031" y="2511"/>
                  <a:pt x="13002" y="2511"/>
                </a:cubicBezTo>
                <a:close/>
                <a:moveTo>
                  <a:pt x="482" y="2570"/>
                </a:moveTo>
                <a:cubicBezTo>
                  <a:pt x="476" y="2570"/>
                  <a:pt x="469" y="2571"/>
                  <a:pt x="463" y="2574"/>
                </a:cubicBezTo>
                <a:cubicBezTo>
                  <a:pt x="435" y="2583"/>
                  <a:pt x="419" y="2614"/>
                  <a:pt x="430" y="2643"/>
                </a:cubicBezTo>
                <a:cubicBezTo>
                  <a:pt x="444" y="2677"/>
                  <a:pt x="455" y="2712"/>
                  <a:pt x="469" y="2746"/>
                </a:cubicBezTo>
                <a:cubicBezTo>
                  <a:pt x="476" y="2768"/>
                  <a:pt x="497" y="2782"/>
                  <a:pt x="519" y="2782"/>
                </a:cubicBezTo>
                <a:cubicBezTo>
                  <a:pt x="526" y="2782"/>
                  <a:pt x="533" y="2782"/>
                  <a:pt x="537" y="2779"/>
                </a:cubicBezTo>
                <a:cubicBezTo>
                  <a:pt x="565" y="2768"/>
                  <a:pt x="580" y="2737"/>
                  <a:pt x="569" y="2709"/>
                </a:cubicBezTo>
                <a:cubicBezTo>
                  <a:pt x="558" y="2674"/>
                  <a:pt x="544" y="2641"/>
                  <a:pt x="533" y="2606"/>
                </a:cubicBezTo>
                <a:cubicBezTo>
                  <a:pt x="525" y="2585"/>
                  <a:pt x="504" y="2570"/>
                  <a:pt x="482" y="2570"/>
                </a:cubicBezTo>
                <a:close/>
                <a:moveTo>
                  <a:pt x="13033" y="2945"/>
                </a:moveTo>
                <a:cubicBezTo>
                  <a:pt x="13032" y="2945"/>
                  <a:pt x="13031" y="2945"/>
                  <a:pt x="13031" y="2945"/>
                </a:cubicBezTo>
                <a:cubicBezTo>
                  <a:pt x="13001" y="2946"/>
                  <a:pt x="12978" y="2973"/>
                  <a:pt x="12980" y="3003"/>
                </a:cubicBezTo>
                <a:cubicBezTo>
                  <a:pt x="12981" y="3040"/>
                  <a:pt x="12983" y="3075"/>
                  <a:pt x="12986" y="3112"/>
                </a:cubicBezTo>
                <a:cubicBezTo>
                  <a:pt x="12987" y="3142"/>
                  <a:pt x="13012" y="3164"/>
                  <a:pt x="13040" y="3164"/>
                </a:cubicBezTo>
                <a:lnTo>
                  <a:pt x="13041" y="3164"/>
                </a:lnTo>
                <a:cubicBezTo>
                  <a:pt x="13071" y="3163"/>
                  <a:pt x="13096" y="3137"/>
                  <a:pt x="13093" y="3107"/>
                </a:cubicBezTo>
                <a:cubicBezTo>
                  <a:pt x="13092" y="3070"/>
                  <a:pt x="13091" y="3033"/>
                  <a:pt x="13088" y="2997"/>
                </a:cubicBezTo>
                <a:cubicBezTo>
                  <a:pt x="13087" y="2967"/>
                  <a:pt x="13061" y="2945"/>
                  <a:pt x="13033" y="2945"/>
                </a:cubicBezTo>
                <a:close/>
                <a:moveTo>
                  <a:pt x="640" y="2978"/>
                </a:moveTo>
                <a:cubicBezTo>
                  <a:pt x="633" y="2978"/>
                  <a:pt x="626" y="2979"/>
                  <a:pt x="618" y="2982"/>
                </a:cubicBezTo>
                <a:cubicBezTo>
                  <a:pt x="591" y="2994"/>
                  <a:pt x="579" y="3026"/>
                  <a:pt x="590" y="3054"/>
                </a:cubicBezTo>
                <a:cubicBezTo>
                  <a:pt x="605" y="3088"/>
                  <a:pt x="618" y="3120"/>
                  <a:pt x="633" y="3155"/>
                </a:cubicBezTo>
                <a:cubicBezTo>
                  <a:pt x="643" y="3176"/>
                  <a:pt x="662" y="3187"/>
                  <a:pt x="683" y="3187"/>
                </a:cubicBezTo>
                <a:cubicBezTo>
                  <a:pt x="691" y="3187"/>
                  <a:pt x="697" y="3186"/>
                  <a:pt x="706" y="3182"/>
                </a:cubicBezTo>
                <a:cubicBezTo>
                  <a:pt x="734" y="3171"/>
                  <a:pt x="746" y="3138"/>
                  <a:pt x="734" y="3111"/>
                </a:cubicBezTo>
                <a:cubicBezTo>
                  <a:pt x="720" y="3077"/>
                  <a:pt x="705" y="3044"/>
                  <a:pt x="691" y="3010"/>
                </a:cubicBezTo>
                <a:cubicBezTo>
                  <a:pt x="682" y="2990"/>
                  <a:pt x="662" y="2978"/>
                  <a:pt x="640" y="2978"/>
                </a:cubicBezTo>
                <a:close/>
                <a:moveTo>
                  <a:pt x="820" y="3375"/>
                </a:moveTo>
                <a:cubicBezTo>
                  <a:pt x="811" y="3375"/>
                  <a:pt x="803" y="3376"/>
                  <a:pt x="795" y="3380"/>
                </a:cubicBezTo>
                <a:cubicBezTo>
                  <a:pt x="768" y="3394"/>
                  <a:pt x="758" y="3426"/>
                  <a:pt x="770" y="3453"/>
                </a:cubicBezTo>
                <a:cubicBezTo>
                  <a:pt x="788" y="3486"/>
                  <a:pt x="804" y="3519"/>
                  <a:pt x="821" y="3552"/>
                </a:cubicBezTo>
                <a:cubicBezTo>
                  <a:pt x="830" y="3572"/>
                  <a:pt x="849" y="3582"/>
                  <a:pt x="869" y="3582"/>
                </a:cubicBezTo>
                <a:cubicBezTo>
                  <a:pt x="878" y="3582"/>
                  <a:pt x="886" y="3580"/>
                  <a:pt x="894" y="3575"/>
                </a:cubicBezTo>
                <a:cubicBezTo>
                  <a:pt x="920" y="3562"/>
                  <a:pt x="931" y="3529"/>
                  <a:pt x="917" y="3502"/>
                </a:cubicBezTo>
                <a:cubicBezTo>
                  <a:pt x="900" y="3469"/>
                  <a:pt x="885" y="3438"/>
                  <a:pt x="869" y="3405"/>
                </a:cubicBezTo>
                <a:cubicBezTo>
                  <a:pt x="860" y="3386"/>
                  <a:pt x="840" y="3375"/>
                  <a:pt x="820" y="3375"/>
                </a:cubicBezTo>
                <a:close/>
                <a:moveTo>
                  <a:pt x="13051" y="3382"/>
                </a:moveTo>
                <a:cubicBezTo>
                  <a:pt x="13051" y="3382"/>
                  <a:pt x="13050" y="3382"/>
                  <a:pt x="13049" y="3382"/>
                </a:cubicBezTo>
                <a:cubicBezTo>
                  <a:pt x="13019" y="3382"/>
                  <a:pt x="12996" y="3407"/>
                  <a:pt x="12996" y="3438"/>
                </a:cubicBezTo>
                <a:cubicBezTo>
                  <a:pt x="12997" y="3474"/>
                  <a:pt x="12997" y="3510"/>
                  <a:pt x="12997" y="3547"/>
                </a:cubicBezTo>
                <a:cubicBezTo>
                  <a:pt x="12997" y="3575"/>
                  <a:pt x="13022" y="3600"/>
                  <a:pt x="13053" y="3600"/>
                </a:cubicBezTo>
                <a:cubicBezTo>
                  <a:pt x="13082" y="3600"/>
                  <a:pt x="13107" y="3575"/>
                  <a:pt x="13106" y="3547"/>
                </a:cubicBezTo>
                <a:cubicBezTo>
                  <a:pt x="13106" y="3510"/>
                  <a:pt x="13105" y="3473"/>
                  <a:pt x="13105" y="3437"/>
                </a:cubicBezTo>
                <a:cubicBezTo>
                  <a:pt x="13105" y="3407"/>
                  <a:pt x="13081" y="3382"/>
                  <a:pt x="13051" y="3382"/>
                </a:cubicBezTo>
                <a:close/>
                <a:moveTo>
                  <a:pt x="1024" y="3761"/>
                </a:moveTo>
                <a:cubicBezTo>
                  <a:pt x="1015" y="3761"/>
                  <a:pt x="1006" y="3763"/>
                  <a:pt x="998" y="3768"/>
                </a:cubicBezTo>
                <a:cubicBezTo>
                  <a:pt x="971" y="3783"/>
                  <a:pt x="962" y="3816"/>
                  <a:pt x="977" y="3842"/>
                </a:cubicBezTo>
                <a:cubicBezTo>
                  <a:pt x="994" y="3875"/>
                  <a:pt x="1013" y="3907"/>
                  <a:pt x="1031" y="3938"/>
                </a:cubicBezTo>
                <a:cubicBezTo>
                  <a:pt x="1042" y="3956"/>
                  <a:pt x="1060" y="3966"/>
                  <a:pt x="1078" y="3966"/>
                </a:cubicBezTo>
                <a:cubicBezTo>
                  <a:pt x="1088" y="3966"/>
                  <a:pt x="1098" y="3962"/>
                  <a:pt x="1106" y="3957"/>
                </a:cubicBezTo>
                <a:cubicBezTo>
                  <a:pt x="1132" y="3941"/>
                  <a:pt x="1141" y="3909"/>
                  <a:pt x="1125" y="3883"/>
                </a:cubicBezTo>
                <a:cubicBezTo>
                  <a:pt x="1108" y="3851"/>
                  <a:pt x="1090" y="3820"/>
                  <a:pt x="1072" y="3789"/>
                </a:cubicBezTo>
                <a:cubicBezTo>
                  <a:pt x="1061" y="3771"/>
                  <a:pt x="1043" y="3761"/>
                  <a:pt x="1024" y="3761"/>
                </a:cubicBezTo>
                <a:close/>
                <a:moveTo>
                  <a:pt x="13048" y="3873"/>
                </a:moveTo>
                <a:lnTo>
                  <a:pt x="12993" y="3875"/>
                </a:lnTo>
                <a:cubicBezTo>
                  <a:pt x="12992" y="3910"/>
                  <a:pt x="12991" y="3945"/>
                  <a:pt x="12989" y="3980"/>
                </a:cubicBezTo>
                <a:cubicBezTo>
                  <a:pt x="12988" y="4010"/>
                  <a:pt x="13012" y="4035"/>
                  <a:pt x="13041" y="4036"/>
                </a:cubicBezTo>
                <a:lnTo>
                  <a:pt x="13044" y="4036"/>
                </a:lnTo>
                <a:cubicBezTo>
                  <a:pt x="13074" y="4036"/>
                  <a:pt x="13097" y="4014"/>
                  <a:pt x="13100" y="3984"/>
                </a:cubicBezTo>
                <a:cubicBezTo>
                  <a:pt x="13101" y="3950"/>
                  <a:pt x="13102" y="3914"/>
                  <a:pt x="13103" y="3878"/>
                </a:cubicBezTo>
                <a:lnTo>
                  <a:pt x="13048" y="3873"/>
                </a:lnTo>
                <a:close/>
                <a:moveTo>
                  <a:pt x="1250" y="4135"/>
                </a:moveTo>
                <a:cubicBezTo>
                  <a:pt x="1239" y="4135"/>
                  <a:pt x="1229" y="4138"/>
                  <a:pt x="1220" y="4144"/>
                </a:cubicBezTo>
                <a:cubicBezTo>
                  <a:pt x="1195" y="4160"/>
                  <a:pt x="1188" y="4195"/>
                  <a:pt x="1204" y="4219"/>
                </a:cubicBezTo>
                <a:cubicBezTo>
                  <a:pt x="1224" y="4249"/>
                  <a:pt x="1244" y="4281"/>
                  <a:pt x="1265" y="4311"/>
                </a:cubicBezTo>
                <a:cubicBezTo>
                  <a:pt x="1275" y="4327"/>
                  <a:pt x="1293" y="4336"/>
                  <a:pt x="1310" y="4336"/>
                </a:cubicBezTo>
                <a:cubicBezTo>
                  <a:pt x="1320" y="4336"/>
                  <a:pt x="1331" y="4332"/>
                  <a:pt x="1339" y="4326"/>
                </a:cubicBezTo>
                <a:cubicBezTo>
                  <a:pt x="1365" y="4308"/>
                  <a:pt x="1372" y="4274"/>
                  <a:pt x="1355" y="4249"/>
                </a:cubicBezTo>
                <a:lnTo>
                  <a:pt x="1296" y="4159"/>
                </a:lnTo>
                <a:cubicBezTo>
                  <a:pt x="1285" y="4143"/>
                  <a:pt x="1267" y="4135"/>
                  <a:pt x="1250" y="4135"/>
                </a:cubicBezTo>
                <a:close/>
                <a:moveTo>
                  <a:pt x="8354" y="4299"/>
                </a:moveTo>
                <a:cubicBezTo>
                  <a:pt x="8352" y="4299"/>
                  <a:pt x="8350" y="4299"/>
                  <a:pt x="8348" y="4300"/>
                </a:cubicBezTo>
                <a:cubicBezTo>
                  <a:pt x="8311" y="4303"/>
                  <a:pt x="8274" y="4308"/>
                  <a:pt x="8237" y="4315"/>
                </a:cubicBezTo>
                <a:cubicBezTo>
                  <a:pt x="8207" y="4321"/>
                  <a:pt x="8187" y="4348"/>
                  <a:pt x="8192" y="4378"/>
                </a:cubicBezTo>
                <a:cubicBezTo>
                  <a:pt x="8196" y="4405"/>
                  <a:pt x="8220" y="4423"/>
                  <a:pt x="8246" y="4423"/>
                </a:cubicBezTo>
                <a:cubicBezTo>
                  <a:pt x="8248" y="4423"/>
                  <a:pt x="8252" y="4423"/>
                  <a:pt x="8255" y="4422"/>
                </a:cubicBezTo>
                <a:cubicBezTo>
                  <a:pt x="8290" y="4416"/>
                  <a:pt x="8325" y="4412"/>
                  <a:pt x="8359" y="4408"/>
                </a:cubicBezTo>
                <a:cubicBezTo>
                  <a:pt x="8390" y="4404"/>
                  <a:pt x="8411" y="4378"/>
                  <a:pt x="8409" y="4348"/>
                </a:cubicBezTo>
                <a:cubicBezTo>
                  <a:pt x="8405" y="4319"/>
                  <a:pt x="8382" y="4299"/>
                  <a:pt x="8354" y="4299"/>
                </a:cubicBezTo>
                <a:close/>
                <a:moveTo>
                  <a:pt x="8682" y="4298"/>
                </a:moveTo>
                <a:cubicBezTo>
                  <a:pt x="8653" y="4298"/>
                  <a:pt x="8628" y="4319"/>
                  <a:pt x="8625" y="4348"/>
                </a:cubicBezTo>
                <a:cubicBezTo>
                  <a:pt x="8622" y="4377"/>
                  <a:pt x="8644" y="4405"/>
                  <a:pt x="8675" y="4408"/>
                </a:cubicBezTo>
                <a:cubicBezTo>
                  <a:pt x="8709" y="4412"/>
                  <a:pt x="8745" y="4416"/>
                  <a:pt x="8779" y="4422"/>
                </a:cubicBezTo>
                <a:cubicBezTo>
                  <a:pt x="8782" y="4423"/>
                  <a:pt x="8786" y="4423"/>
                  <a:pt x="8788" y="4423"/>
                </a:cubicBezTo>
                <a:cubicBezTo>
                  <a:pt x="8814" y="4423"/>
                  <a:pt x="8838" y="4405"/>
                  <a:pt x="8841" y="4377"/>
                </a:cubicBezTo>
                <a:cubicBezTo>
                  <a:pt x="8846" y="4348"/>
                  <a:pt x="8828" y="4320"/>
                  <a:pt x="8797" y="4314"/>
                </a:cubicBezTo>
                <a:cubicBezTo>
                  <a:pt x="8761" y="4308"/>
                  <a:pt x="8724" y="4303"/>
                  <a:pt x="8686" y="4299"/>
                </a:cubicBezTo>
                <a:cubicBezTo>
                  <a:pt x="8685" y="4298"/>
                  <a:pt x="8683" y="4298"/>
                  <a:pt x="8682" y="4298"/>
                </a:cubicBezTo>
                <a:close/>
                <a:moveTo>
                  <a:pt x="13025" y="4254"/>
                </a:moveTo>
                <a:cubicBezTo>
                  <a:pt x="12996" y="4254"/>
                  <a:pt x="12972" y="4276"/>
                  <a:pt x="12970" y="4305"/>
                </a:cubicBezTo>
                <a:cubicBezTo>
                  <a:pt x="12966" y="4339"/>
                  <a:pt x="12963" y="4376"/>
                  <a:pt x="12959" y="4412"/>
                </a:cubicBezTo>
                <a:cubicBezTo>
                  <a:pt x="12955" y="4442"/>
                  <a:pt x="12977" y="4469"/>
                  <a:pt x="13008" y="4472"/>
                </a:cubicBezTo>
                <a:lnTo>
                  <a:pt x="13013" y="4472"/>
                </a:lnTo>
                <a:cubicBezTo>
                  <a:pt x="13040" y="4472"/>
                  <a:pt x="13065" y="4451"/>
                  <a:pt x="13067" y="4423"/>
                </a:cubicBezTo>
                <a:cubicBezTo>
                  <a:pt x="13071" y="4387"/>
                  <a:pt x="13076" y="4350"/>
                  <a:pt x="13078" y="4313"/>
                </a:cubicBezTo>
                <a:cubicBezTo>
                  <a:pt x="13081" y="4284"/>
                  <a:pt x="13059" y="4258"/>
                  <a:pt x="13029" y="4255"/>
                </a:cubicBezTo>
                <a:cubicBezTo>
                  <a:pt x="13027" y="4255"/>
                  <a:pt x="13026" y="4254"/>
                  <a:pt x="13025" y="4254"/>
                </a:cubicBezTo>
                <a:close/>
                <a:moveTo>
                  <a:pt x="7931" y="4403"/>
                </a:moveTo>
                <a:cubicBezTo>
                  <a:pt x="7924" y="4403"/>
                  <a:pt x="7918" y="4404"/>
                  <a:pt x="7911" y="4406"/>
                </a:cubicBezTo>
                <a:cubicBezTo>
                  <a:pt x="7877" y="4420"/>
                  <a:pt x="7842" y="4434"/>
                  <a:pt x="7807" y="4449"/>
                </a:cubicBezTo>
                <a:cubicBezTo>
                  <a:pt x="7780" y="4462"/>
                  <a:pt x="7767" y="4494"/>
                  <a:pt x="7780" y="4522"/>
                </a:cubicBezTo>
                <a:cubicBezTo>
                  <a:pt x="7790" y="4542"/>
                  <a:pt x="7809" y="4553"/>
                  <a:pt x="7829" y="4553"/>
                </a:cubicBezTo>
                <a:cubicBezTo>
                  <a:pt x="7838" y="4553"/>
                  <a:pt x="7845" y="4552"/>
                  <a:pt x="7853" y="4549"/>
                </a:cubicBezTo>
                <a:cubicBezTo>
                  <a:pt x="7885" y="4534"/>
                  <a:pt x="7917" y="4522"/>
                  <a:pt x="7950" y="4508"/>
                </a:cubicBezTo>
                <a:cubicBezTo>
                  <a:pt x="7979" y="4499"/>
                  <a:pt x="7992" y="4465"/>
                  <a:pt x="7981" y="4438"/>
                </a:cubicBezTo>
                <a:cubicBezTo>
                  <a:pt x="7973" y="4416"/>
                  <a:pt x="7953" y="4403"/>
                  <a:pt x="7931" y="4403"/>
                </a:cubicBezTo>
                <a:close/>
                <a:moveTo>
                  <a:pt x="9105" y="4404"/>
                </a:moveTo>
                <a:cubicBezTo>
                  <a:pt x="9083" y="4404"/>
                  <a:pt x="9063" y="4417"/>
                  <a:pt x="9054" y="4438"/>
                </a:cubicBezTo>
                <a:cubicBezTo>
                  <a:pt x="9042" y="4465"/>
                  <a:pt x="9057" y="4497"/>
                  <a:pt x="9084" y="4509"/>
                </a:cubicBezTo>
                <a:cubicBezTo>
                  <a:pt x="9116" y="4522"/>
                  <a:pt x="9148" y="4535"/>
                  <a:pt x="9180" y="4551"/>
                </a:cubicBezTo>
                <a:cubicBezTo>
                  <a:pt x="9187" y="4554"/>
                  <a:pt x="9195" y="4556"/>
                  <a:pt x="9204" y="4556"/>
                </a:cubicBezTo>
                <a:cubicBezTo>
                  <a:pt x="9222" y="4556"/>
                  <a:pt x="9242" y="4546"/>
                  <a:pt x="9253" y="4527"/>
                </a:cubicBezTo>
                <a:cubicBezTo>
                  <a:pt x="9266" y="4500"/>
                  <a:pt x="9256" y="4467"/>
                  <a:pt x="9228" y="4454"/>
                </a:cubicBezTo>
                <a:cubicBezTo>
                  <a:pt x="9194" y="4437"/>
                  <a:pt x="9160" y="4422"/>
                  <a:pt x="9125" y="4408"/>
                </a:cubicBezTo>
                <a:cubicBezTo>
                  <a:pt x="9118" y="4405"/>
                  <a:pt x="9112" y="4404"/>
                  <a:pt x="9105" y="4404"/>
                </a:cubicBezTo>
                <a:close/>
                <a:moveTo>
                  <a:pt x="1499" y="4494"/>
                </a:moveTo>
                <a:cubicBezTo>
                  <a:pt x="1488" y="4494"/>
                  <a:pt x="1476" y="4497"/>
                  <a:pt x="1466" y="4505"/>
                </a:cubicBezTo>
                <a:cubicBezTo>
                  <a:pt x="1441" y="4522"/>
                  <a:pt x="1435" y="4556"/>
                  <a:pt x="1454" y="4580"/>
                </a:cubicBezTo>
                <a:cubicBezTo>
                  <a:pt x="1475" y="4610"/>
                  <a:pt x="1497" y="4640"/>
                  <a:pt x="1519" y="4668"/>
                </a:cubicBezTo>
                <a:cubicBezTo>
                  <a:pt x="1530" y="4683"/>
                  <a:pt x="1545" y="4690"/>
                  <a:pt x="1563" y="4690"/>
                </a:cubicBezTo>
                <a:cubicBezTo>
                  <a:pt x="1575" y="4690"/>
                  <a:pt x="1586" y="4688"/>
                  <a:pt x="1596" y="4679"/>
                </a:cubicBezTo>
                <a:cubicBezTo>
                  <a:pt x="1619" y="4662"/>
                  <a:pt x="1624" y="4626"/>
                  <a:pt x="1606" y="4603"/>
                </a:cubicBezTo>
                <a:cubicBezTo>
                  <a:pt x="1585" y="4574"/>
                  <a:pt x="1563" y="4546"/>
                  <a:pt x="1542" y="4516"/>
                </a:cubicBezTo>
                <a:cubicBezTo>
                  <a:pt x="1532" y="4501"/>
                  <a:pt x="1516" y="4494"/>
                  <a:pt x="1499" y="4494"/>
                </a:cubicBezTo>
                <a:close/>
                <a:moveTo>
                  <a:pt x="7545" y="4607"/>
                </a:moveTo>
                <a:cubicBezTo>
                  <a:pt x="7534" y="4607"/>
                  <a:pt x="7524" y="4610"/>
                  <a:pt x="7514" y="4616"/>
                </a:cubicBezTo>
                <a:cubicBezTo>
                  <a:pt x="7484" y="4637"/>
                  <a:pt x="7453" y="4659"/>
                  <a:pt x="7424" y="4681"/>
                </a:cubicBezTo>
                <a:cubicBezTo>
                  <a:pt x="7399" y="4700"/>
                  <a:pt x="7395" y="4733"/>
                  <a:pt x="7414" y="4757"/>
                </a:cubicBezTo>
                <a:cubicBezTo>
                  <a:pt x="7424" y="4770"/>
                  <a:pt x="7440" y="4778"/>
                  <a:pt x="7457" y="4778"/>
                </a:cubicBezTo>
                <a:cubicBezTo>
                  <a:pt x="7468" y="4778"/>
                  <a:pt x="7480" y="4774"/>
                  <a:pt x="7489" y="4769"/>
                </a:cubicBezTo>
                <a:cubicBezTo>
                  <a:pt x="7518" y="4747"/>
                  <a:pt x="7547" y="4726"/>
                  <a:pt x="7576" y="4706"/>
                </a:cubicBezTo>
                <a:cubicBezTo>
                  <a:pt x="7600" y="4689"/>
                  <a:pt x="7607" y="4655"/>
                  <a:pt x="7590" y="4631"/>
                </a:cubicBezTo>
                <a:cubicBezTo>
                  <a:pt x="7579" y="4615"/>
                  <a:pt x="7562" y="4607"/>
                  <a:pt x="7545" y="4607"/>
                </a:cubicBezTo>
                <a:close/>
                <a:moveTo>
                  <a:pt x="9479" y="4623"/>
                </a:moveTo>
                <a:cubicBezTo>
                  <a:pt x="9464" y="4623"/>
                  <a:pt x="9448" y="4629"/>
                  <a:pt x="9437" y="4642"/>
                </a:cubicBezTo>
                <a:cubicBezTo>
                  <a:pt x="9418" y="4666"/>
                  <a:pt x="9420" y="4700"/>
                  <a:pt x="9444" y="4720"/>
                </a:cubicBezTo>
                <a:cubicBezTo>
                  <a:pt x="9472" y="4742"/>
                  <a:pt x="9497" y="4767"/>
                  <a:pt x="9521" y="4790"/>
                </a:cubicBezTo>
                <a:cubicBezTo>
                  <a:pt x="9531" y="4800"/>
                  <a:pt x="9545" y="4806"/>
                  <a:pt x="9560" y="4806"/>
                </a:cubicBezTo>
                <a:cubicBezTo>
                  <a:pt x="9572" y="4806"/>
                  <a:pt x="9587" y="4800"/>
                  <a:pt x="9598" y="4790"/>
                </a:cubicBezTo>
                <a:cubicBezTo>
                  <a:pt x="9619" y="4769"/>
                  <a:pt x="9619" y="4734"/>
                  <a:pt x="9598" y="4713"/>
                </a:cubicBezTo>
                <a:cubicBezTo>
                  <a:pt x="9572" y="4685"/>
                  <a:pt x="9544" y="4661"/>
                  <a:pt x="9515" y="4636"/>
                </a:cubicBezTo>
                <a:cubicBezTo>
                  <a:pt x="9504" y="4627"/>
                  <a:pt x="9492" y="4623"/>
                  <a:pt x="9479" y="4623"/>
                </a:cubicBezTo>
                <a:close/>
                <a:moveTo>
                  <a:pt x="12971" y="4687"/>
                </a:moveTo>
                <a:cubicBezTo>
                  <a:pt x="12945" y="4687"/>
                  <a:pt x="12922" y="4707"/>
                  <a:pt x="12919" y="4734"/>
                </a:cubicBezTo>
                <a:cubicBezTo>
                  <a:pt x="12914" y="4769"/>
                  <a:pt x="12908" y="4806"/>
                  <a:pt x="12903" y="4841"/>
                </a:cubicBezTo>
                <a:cubicBezTo>
                  <a:pt x="12899" y="4871"/>
                  <a:pt x="12919" y="4899"/>
                  <a:pt x="12949" y="4904"/>
                </a:cubicBezTo>
                <a:cubicBezTo>
                  <a:pt x="12953" y="4905"/>
                  <a:pt x="12955" y="4905"/>
                  <a:pt x="12958" y="4905"/>
                </a:cubicBezTo>
                <a:cubicBezTo>
                  <a:pt x="12985" y="4905"/>
                  <a:pt x="13007" y="4886"/>
                  <a:pt x="13009" y="4858"/>
                </a:cubicBezTo>
                <a:cubicBezTo>
                  <a:pt x="13016" y="4821"/>
                  <a:pt x="13021" y="4787"/>
                  <a:pt x="13026" y="4750"/>
                </a:cubicBezTo>
                <a:cubicBezTo>
                  <a:pt x="13032" y="4720"/>
                  <a:pt x="13011" y="4692"/>
                  <a:pt x="12980" y="4688"/>
                </a:cubicBezTo>
                <a:cubicBezTo>
                  <a:pt x="12977" y="4688"/>
                  <a:pt x="12974" y="4687"/>
                  <a:pt x="12971" y="4687"/>
                </a:cubicBezTo>
                <a:close/>
                <a:moveTo>
                  <a:pt x="1765" y="4838"/>
                </a:moveTo>
                <a:cubicBezTo>
                  <a:pt x="1753" y="4838"/>
                  <a:pt x="1741" y="4842"/>
                  <a:pt x="1731" y="4851"/>
                </a:cubicBezTo>
                <a:cubicBezTo>
                  <a:pt x="1708" y="4870"/>
                  <a:pt x="1705" y="4904"/>
                  <a:pt x="1723" y="4928"/>
                </a:cubicBezTo>
                <a:cubicBezTo>
                  <a:pt x="1748" y="4955"/>
                  <a:pt x="1771" y="4984"/>
                  <a:pt x="1795" y="5012"/>
                </a:cubicBezTo>
                <a:cubicBezTo>
                  <a:pt x="1806" y="5024"/>
                  <a:pt x="1821" y="5031"/>
                  <a:pt x="1837" y="5031"/>
                </a:cubicBezTo>
                <a:cubicBezTo>
                  <a:pt x="1849" y="5031"/>
                  <a:pt x="1863" y="5028"/>
                  <a:pt x="1870" y="5017"/>
                </a:cubicBezTo>
                <a:cubicBezTo>
                  <a:pt x="1894" y="4997"/>
                  <a:pt x="1896" y="4962"/>
                  <a:pt x="1877" y="4940"/>
                </a:cubicBezTo>
                <a:cubicBezTo>
                  <a:pt x="1853" y="4912"/>
                  <a:pt x="1831" y="4884"/>
                  <a:pt x="1807" y="4857"/>
                </a:cubicBezTo>
                <a:cubicBezTo>
                  <a:pt x="1797" y="4844"/>
                  <a:pt x="1781" y="4838"/>
                  <a:pt x="1765" y="4838"/>
                </a:cubicBezTo>
                <a:close/>
                <a:moveTo>
                  <a:pt x="7214" y="4888"/>
                </a:moveTo>
                <a:cubicBezTo>
                  <a:pt x="7200" y="4888"/>
                  <a:pt x="7185" y="4894"/>
                  <a:pt x="7175" y="4905"/>
                </a:cubicBezTo>
                <a:cubicBezTo>
                  <a:pt x="7149" y="4931"/>
                  <a:pt x="7124" y="4961"/>
                  <a:pt x="7099" y="4988"/>
                </a:cubicBezTo>
                <a:cubicBezTo>
                  <a:pt x="7080" y="5012"/>
                  <a:pt x="7082" y="5045"/>
                  <a:pt x="7105" y="5065"/>
                </a:cubicBezTo>
                <a:cubicBezTo>
                  <a:pt x="7115" y="5075"/>
                  <a:pt x="7127" y="5078"/>
                  <a:pt x="7139" y="5078"/>
                </a:cubicBezTo>
                <a:cubicBezTo>
                  <a:pt x="7156" y="5078"/>
                  <a:pt x="7170" y="5072"/>
                  <a:pt x="7181" y="5060"/>
                </a:cubicBezTo>
                <a:cubicBezTo>
                  <a:pt x="7205" y="5034"/>
                  <a:pt x="7228" y="5008"/>
                  <a:pt x="7253" y="4981"/>
                </a:cubicBezTo>
                <a:cubicBezTo>
                  <a:pt x="7274" y="4959"/>
                  <a:pt x="7274" y="4925"/>
                  <a:pt x="7252" y="4904"/>
                </a:cubicBezTo>
                <a:cubicBezTo>
                  <a:pt x="7242" y="4894"/>
                  <a:pt x="7228" y="4888"/>
                  <a:pt x="7214" y="4888"/>
                </a:cubicBezTo>
                <a:close/>
                <a:moveTo>
                  <a:pt x="9756" y="4956"/>
                </a:moveTo>
                <a:cubicBezTo>
                  <a:pt x="9747" y="4956"/>
                  <a:pt x="9738" y="4958"/>
                  <a:pt x="9729" y="4963"/>
                </a:cubicBezTo>
                <a:cubicBezTo>
                  <a:pt x="9703" y="4977"/>
                  <a:pt x="9694" y="5012"/>
                  <a:pt x="9708" y="5038"/>
                </a:cubicBezTo>
                <a:cubicBezTo>
                  <a:pt x="9725" y="5067"/>
                  <a:pt x="9740" y="5099"/>
                  <a:pt x="9755" y="5130"/>
                </a:cubicBezTo>
                <a:cubicBezTo>
                  <a:pt x="9763" y="5151"/>
                  <a:pt x="9783" y="5164"/>
                  <a:pt x="9804" y="5164"/>
                </a:cubicBezTo>
                <a:cubicBezTo>
                  <a:pt x="9810" y="5164"/>
                  <a:pt x="9818" y="5162"/>
                  <a:pt x="9827" y="5158"/>
                </a:cubicBezTo>
                <a:cubicBezTo>
                  <a:pt x="9855" y="5146"/>
                  <a:pt x="9867" y="5113"/>
                  <a:pt x="9855" y="5086"/>
                </a:cubicBezTo>
                <a:cubicBezTo>
                  <a:pt x="9839" y="5052"/>
                  <a:pt x="9823" y="5017"/>
                  <a:pt x="9804" y="4984"/>
                </a:cubicBezTo>
                <a:cubicBezTo>
                  <a:pt x="9794" y="4966"/>
                  <a:pt x="9775" y="4956"/>
                  <a:pt x="9756" y="4956"/>
                </a:cubicBezTo>
                <a:close/>
                <a:moveTo>
                  <a:pt x="12898" y="5117"/>
                </a:moveTo>
                <a:cubicBezTo>
                  <a:pt x="12873" y="5117"/>
                  <a:pt x="12851" y="5134"/>
                  <a:pt x="12845" y="5161"/>
                </a:cubicBezTo>
                <a:lnTo>
                  <a:pt x="12821" y="5266"/>
                </a:lnTo>
                <a:cubicBezTo>
                  <a:pt x="12814" y="5297"/>
                  <a:pt x="12834" y="5326"/>
                  <a:pt x="12862" y="5332"/>
                </a:cubicBezTo>
                <a:cubicBezTo>
                  <a:pt x="12866" y="5333"/>
                  <a:pt x="12870" y="5333"/>
                  <a:pt x="12874" y="5333"/>
                </a:cubicBezTo>
                <a:cubicBezTo>
                  <a:pt x="12899" y="5333"/>
                  <a:pt x="12922" y="5317"/>
                  <a:pt x="12928" y="5290"/>
                </a:cubicBezTo>
                <a:cubicBezTo>
                  <a:pt x="12935" y="5255"/>
                  <a:pt x="12944" y="5218"/>
                  <a:pt x="12951" y="5183"/>
                </a:cubicBezTo>
                <a:cubicBezTo>
                  <a:pt x="12957" y="5154"/>
                  <a:pt x="12939" y="5125"/>
                  <a:pt x="12909" y="5119"/>
                </a:cubicBezTo>
                <a:cubicBezTo>
                  <a:pt x="12905" y="5118"/>
                  <a:pt x="12901" y="5117"/>
                  <a:pt x="12898" y="5117"/>
                </a:cubicBezTo>
                <a:close/>
                <a:moveTo>
                  <a:pt x="2056" y="5164"/>
                </a:moveTo>
                <a:cubicBezTo>
                  <a:pt x="2043" y="5164"/>
                  <a:pt x="2029" y="5169"/>
                  <a:pt x="2019" y="5179"/>
                </a:cubicBezTo>
                <a:cubicBezTo>
                  <a:pt x="1996" y="5200"/>
                  <a:pt x="1995" y="5234"/>
                  <a:pt x="2016" y="5256"/>
                </a:cubicBezTo>
                <a:cubicBezTo>
                  <a:pt x="2041" y="5284"/>
                  <a:pt x="2067" y="5310"/>
                  <a:pt x="2092" y="5337"/>
                </a:cubicBezTo>
                <a:cubicBezTo>
                  <a:pt x="2103" y="5348"/>
                  <a:pt x="2116" y="5353"/>
                  <a:pt x="2131" y="5353"/>
                </a:cubicBezTo>
                <a:cubicBezTo>
                  <a:pt x="2146" y="5353"/>
                  <a:pt x="2158" y="5348"/>
                  <a:pt x="2169" y="5338"/>
                </a:cubicBezTo>
                <a:cubicBezTo>
                  <a:pt x="2191" y="5317"/>
                  <a:pt x="2191" y="5282"/>
                  <a:pt x="2170" y="5260"/>
                </a:cubicBezTo>
                <a:lnTo>
                  <a:pt x="2095" y="5182"/>
                </a:lnTo>
                <a:cubicBezTo>
                  <a:pt x="2084" y="5170"/>
                  <a:pt x="2070" y="5164"/>
                  <a:pt x="2056" y="5164"/>
                </a:cubicBezTo>
                <a:close/>
                <a:moveTo>
                  <a:pt x="6945" y="5232"/>
                </a:moveTo>
                <a:cubicBezTo>
                  <a:pt x="6926" y="5232"/>
                  <a:pt x="6908" y="5241"/>
                  <a:pt x="6897" y="5258"/>
                </a:cubicBezTo>
                <a:cubicBezTo>
                  <a:pt x="6877" y="5289"/>
                  <a:pt x="6859" y="5321"/>
                  <a:pt x="6840" y="5353"/>
                </a:cubicBezTo>
                <a:cubicBezTo>
                  <a:pt x="6825" y="5379"/>
                  <a:pt x="6834" y="5413"/>
                  <a:pt x="6861" y="5428"/>
                </a:cubicBezTo>
                <a:cubicBezTo>
                  <a:pt x="6870" y="5432"/>
                  <a:pt x="6880" y="5434"/>
                  <a:pt x="6889" y="5434"/>
                </a:cubicBezTo>
                <a:cubicBezTo>
                  <a:pt x="6907" y="5434"/>
                  <a:pt x="6926" y="5423"/>
                  <a:pt x="6935" y="5408"/>
                </a:cubicBezTo>
                <a:cubicBezTo>
                  <a:pt x="6953" y="5376"/>
                  <a:pt x="6972" y="5347"/>
                  <a:pt x="6991" y="5317"/>
                </a:cubicBezTo>
                <a:cubicBezTo>
                  <a:pt x="7006" y="5290"/>
                  <a:pt x="6998" y="5256"/>
                  <a:pt x="6974" y="5240"/>
                </a:cubicBezTo>
                <a:cubicBezTo>
                  <a:pt x="6965" y="5235"/>
                  <a:pt x="6955" y="5232"/>
                  <a:pt x="6945" y="5232"/>
                </a:cubicBezTo>
                <a:close/>
                <a:moveTo>
                  <a:pt x="9892" y="5368"/>
                </a:moveTo>
                <a:cubicBezTo>
                  <a:pt x="9890" y="5368"/>
                  <a:pt x="9887" y="5369"/>
                  <a:pt x="9884" y="5369"/>
                </a:cubicBezTo>
                <a:cubicBezTo>
                  <a:pt x="9854" y="5373"/>
                  <a:pt x="9834" y="5400"/>
                  <a:pt x="9838" y="5431"/>
                </a:cubicBezTo>
                <a:cubicBezTo>
                  <a:pt x="9844" y="5465"/>
                  <a:pt x="9847" y="5500"/>
                  <a:pt x="9850" y="5536"/>
                </a:cubicBezTo>
                <a:cubicBezTo>
                  <a:pt x="9853" y="5564"/>
                  <a:pt x="9876" y="5586"/>
                  <a:pt x="9905" y="5586"/>
                </a:cubicBezTo>
                <a:cubicBezTo>
                  <a:pt x="9906" y="5586"/>
                  <a:pt x="9907" y="5586"/>
                  <a:pt x="9906" y="5585"/>
                </a:cubicBezTo>
                <a:cubicBezTo>
                  <a:pt x="9937" y="5584"/>
                  <a:pt x="9960" y="5558"/>
                  <a:pt x="9958" y="5527"/>
                </a:cubicBezTo>
                <a:cubicBezTo>
                  <a:pt x="9955" y="5489"/>
                  <a:pt x="9950" y="5452"/>
                  <a:pt x="9945" y="5415"/>
                </a:cubicBezTo>
                <a:cubicBezTo>
                  <a:pt x="9941" y="5387"/>
                  <a:pt x="9918" y="5368"/>
                  <a:pt x="9892" y="5368"/>
                </a:cubicBezTo>
                <a:close/>
                <a:moveTo>
                  <a:pt x="2365" y="5473"/>
                </a:moveTo>
                <a:cubicBezTo>
                  <a:pt x="2350" y="5473"/>
                  <a:pt x="2335" y="5479"/>
                  <a:pt x="2325" y="5490"/>
                </a:cubicBezTo>
                <a:cubicBezTo>
                  <a:pt x="2304" y="5512"/>
                  <a:pt x="2305" y="5547"/>
                  <a:pt x="2328" y="5568"/>
                </a:cubicBezTo>
                <a:cubicBezTo>
                  <a:pt x="2355" y="5593"/>
                  <a:pt x="2381" y="5617"/>
                  <a:pt x="2408" y="5642"/>
                </a:cubicBezTo>
                <a:cubicBezTo>
                  <a:pt x="2419" y="5652"/>
                  <a:pt x="2432" y="5657"/>
                  <a:pt x="2445" y="5657"/>
                </a:cubicBezTo>
                <a:cubicBezTo>
                  <a:pt x="2460" y="5657"/>
                  <a:pt x="2474" y="5652"/>
                  <a:pt x="2486" y="5638"/>
                </a:cubicBezTo>
                <a:cubicBezTo>
                  <a:pt x="2506" y="5616"/>
                  <a:pt x="2504" y="5583"/>
                  <a:pt x="2482" y="5562"/>
                </a:cubicBezTo>
                <a:cubicBezTo>
                  <a:pt x="2454" y="5538"/>
                  <a:pt x="2428" y="5512"/>
                  <a:pt x="2402" y="5488"/>
                </a:cubicBezTo>
                <a:cubicBezTo>
                  <a:pt x="2392" y="5478"/>
                  <a:pt x="2378" y="5473"/>
                  <a:pt x="2365" y="5473"/>
                </a:cubicBezTo>
                <a:close/>
                <a:moveTo>
                  <a:pt x="12794" y="5541"/>
                </a:moveTo>
                <a:cubicBezTo>
                  <a:pt x="12769" y="5541"/>
                  <a:pt x="12747" y="5557"/>
                  <a:pt x="12740" y="5581"/>
                </a:cubicBezTo>
                <a:cubicBezTo>
                  <a:pt x="12731" y="5615"/>
                  <a:pt x="12721" y="5651"/>
                  <a:pt x="12710" y="5684"/>
                </a:cubicBezTo>
                <a:cubicBezTo>
                  <a:pt x="12703" y="5714"/>
                  <a:pt x="12719" y="5743"/>
                  <a:pt x="12747" y="5752"/>
                </a:cubicBezTo>
                <a:cubicBezTo>
                  <a:pt x="12752" y="5753"/>
                  <a:pt x="12757" y="5755"/>
                  <a:pt x="12762" y="5755"/>
                </a:cubicBezTo>
                <a:cubicBezTo>
                  <a:pt x="12787" y="5755"/>
                  <a:pt x="12808" y="5741"/>
                  <a:pt x="12814" y="5716"/>
                </a:cubicBezTo>
                <a:lnTo>
                  <a:pt x="12845" y="5610"/>
                </a:lnTo>
                <a:cubicBezTo>
                  <a:pt x="12853" y="5581"/>
                  <a:pt x="12836" y="5551"/>
                  <a:pt x="12808" y="5543"/>
                </a:cubicBezTo>
                <a:cubicBezTo>
                  <a:pt x="12803" y="5542"/>
                  <a:pt x="12798" y="5541"/>
                  <a:pt x="12794" y="5541"/>
                </a:cubicBezTo>
                <a:close/>
                <a:moveTo>
                  <a:pt x="6749" y="5619"/>
                </a:moveTo>
                <a:cubicBezTo>
                  <a:pt x="6726" y="5619"/>
                  <a:pt x="6705" y="5633"/>
                  <a:pt x="6697" y="5654"/>
                </a:cubicBezTo>
                <a:cubicBezTo>
                  <a:pt x="6685" y="5688"/>
                  <a:pt x="6671" y="5724"/>
                  <a:pt x="6660" y="5759"/>
                </a:cubicBezTo>
                <a:cubicBezTo>
                  <a:pt x="6649" y="5788"/>
                  <a:pt x="6665" y="5819"/>
                  <a:pt x="6693" y="5829"/>
                </a:cubicBezTo>
                <a:cubicBezTo>
                  <a:pt x="6698" y="5830"/>
                  <a:pt x="6706" y="5831"/>
                  <a:pt x="6711" y="5831"/>
                </a:cubicBezTo>
                <a:cubicBezTo>
                  <a:pt x="6733" y="5831"/>
                  <a:pt x="6754" y="5816"/>
                  <a:pt x="6763" y="5793"/>
                </a:cubicBezTo>
                <a:cubicBezTo>
                  <a:pt x="6775" y="5761"/>
                  <a:pt x="6786" y="5726"/>
                  <a:pt x="6799" y="5694"/>
                </a:cubicBezTo>
                <a:cubicBezTo>
                  <a:pt x="6810" y="5664"/>
                  <a:pt x="6796" y="5633"/>
                  <a:pt x="6769" y="5622"/>
                </a:cubicBezTo>
                <a:cubicBezTo>
                  <a:pt x="6762" y="5620"/>
                  <a:pt x="6755" y="5619"/>
                  <a:pt x="6749" y="5619"/>
                </a:cubicBezTo>
                <a:close/>
                <a:moveTo>
                  <a:pt x="2692" y="5763"/>
                </a:moveTo>
                <a:cubicBezTo>
                  <a:pt x="2677" y="5763"/>
                  <a:pt x="2661" y="5769"/>
                  <a:pt x="2650" y="5783"/>
                </a:cubicBezTo>
                <a:cubicBezTo>
                  <a:pt x="2631" y="5806"/>
                  <a:pt x="2634" y="5840"/>
                  <a:pt x="2658" y="5860"/>
                </a:cubicBezTo>
                <a:cubicBezTo>
                  <a:pt x="2686" y="5883"/>
                  <a:pt x="2713" y="5905"/>
                  <a:pt x="2743" y="5929"/>
                </a:cubicBezTo>
                <a:cubicBezTo>
                  <a:pt x="2753" y="5937"/>
                  <a:pt x="2765" y="5941"/>
                  <a:pt x="2776" y="5941"/>
                </a:cubicBezTo>
                <a:cubicBezTo>
                  <a:pt x="2792" y="5941"/>
                  <a:pt x="2807" y="5935"/>
                  <a:pt x="2819" y="5921"/>
                </a:cubicBezTo>
                <a:cubicBezTo>
                  <a:pt x="2839" y="5898"/>
                  <a:pt x="2835" y="5862"/>
                  <a:pt x="2812" y="5844"/>
                </a:cubicBezTo>
                <a:cubicBezTo>
                  <a:pt x="2784" y="5821"/>
                  <a:pt x="2755" y="5799"/>
                  <a:pt x="2728" y="5776"/>
                </a:cubicBezTo>
                <a:cubicBezTo>
                  <a:pt x="2717" y="5767"/>
                  <a:pt x="2705" y="5763"/>
                  <a:pt x="2692" y="5763"/>
                </a:cubicBezTo>
                <a:close/>
                <a:moveTo>
                  <a:pt x="9889" y="5805"/>
                </a:moveTo>
                <a:cubicBezTo>
                  <a:pt x="9864" y="5805"/>
                  <a:pt x="9840" y="5825"/>
                  <a:pt x="9836" y="5852"/>
                </a:cubicBezTo>
                <a:cubicBezTo>
                  <a:pt x="9832" y="5886"/>
                  <a:pt x="9827" y="5921"/>
                  <a:pt x="9818" y="5955"/>
                </a:cubicBezTo>
                <a:cubicBezTo>
                  <a:pt x="9812" y="5984"/>
                  <a:pt x="9830" y="6013"/>
                  <a:pt x="9860" y="6019"/>
                </a:cubicBezTo>
                <a:cubicBezTo>
                  <a:pt x="9864" y="6020"/>
                  <a:pt x="9869" y="6020"/>
                  <a:pt x="9872" y="6020"/>
                </a:cubicBezTo>
                <a:cubicBezTo>
                  <a:pt x="9897" y="6020"/>
                  <a:pt x="9921" y="6003"/>
                  <a:pt x="9924" y="5979"/>
                </a:cubicBezTo>
                <a:cubicBezTo>
                  <a:pt x="9933" y="5942"/>
                  <a:pt x="9939" y="5904"/>
                  <a:pt x="9944" y="5868"/>
                </a:cubicBezTo>
                <a:cubicBezTo>
                  <a:pt x="9949" y="5837"/>
                  <a:pt x="9928" y="5810"/>
                  <a:pt x="9898" y="5806"/>
                </a:cubicBezTo>
                <a:cubicBezTo>
                  <a:pt x="9895" y="5805"/>
                  <a:pt x="9892" y="5805"/>
                  <a:pt x="9889" y="5805"/>
                </a:cubicBezTo>
                <a:close/>
                <a:moveTo>
                  <a:pt x="12659" y="5957"/>
                </a:moveTo>
                <a:cubicBezTo>
                  <a:pt x="12636" y="5957"/>
                  <a:pt x="12615" y="5971"/>
                  <a:pt x="12607" y="5993"/>
                </a:cubicBezTo>
                <a:cubicBezTo>
                  <a:pt x="12595" y="6028"/>
                  <a:pt x="12582" y="6060"/>
                  <a:pt x="12569" y="6094"/>
                </a:cubicBezTo>
                <a:cubicBezTo>
                  <a:pt x="12558" y="6122"/>
                  <a:pt x="12573" y="6154"/>
                  <a:pt x="12600" y="6165"/>
                </a:cubicBezTo>
                <a:cubicBezTo>
                  <a:pt x="12607" y="6167"/>
                  <a:pt x="12614" y="6169"/>
                  <a:pt x="12620" y="6169"/>
                </a:cubicBezTo>
                <a:cubicBezTo>
                  <a:pt x="12641" y="6169"/>
                  <a:pt x="12662" y="6154"/>
                  <a:pt x="12671" y="6135"/>
                </a:cubicBezTo>
                <a:cubicBezTo>
                  <a:pt x="12684" y="6101"/>
                  <a:pt x="12698" y="6065"/>
                  <a:pt x="12710" y="6031"/>
                </a:cubicBezTo>
                <a:cubicBezTo>
                  <a:pt x="12721" y="6003"/>
                  <a:pt x="12707" y="5971"/>
                  <a:pt x="12678" y="5961"/>
                </a:cubicBezTo>
                <a:cubicBezTo>
                  <a:pt x="12671" y="5958"/>
                  <a:pt x="12665" y="5957"/>
                  <a:pt x="12659" y="5957"/>
                </a:cubicBezTo>
                <a:close/>
                <a:moveTo>
                  <a:pt x="3035" y="6032"/>
                </a:moveTo>
                <a:cubicBezTo>
                  <a:pt x="3018" y="6032"/>
                  <a:pt x="3002" y="6040"/>
                  <a:pt x="2991" y="6055"/>
                </a:cubicBezTo>
                <a:cubicBezTo>
                  <a:pt x="2974" y="6078"/>
                  <a:pt x="2978" y="6113"/>
                  <a:pt x="3003" y="6130"/>
                </a:cubicBezTo>
                <a:cubicBezTo>
                  <a:pt x="3033" y="6151"/>
                  <a:pt x="3062" y="6173"/>
                  <a:pt x="3092" y="6195"/>
                </a:cubicBezTo>
                <a:cubicBezTo>
                  <a:pt x="3101" y="6202"/>
                  <a:pt x="3113" y="6206"/>
                  <a:pt x="3124" y="6206"/>
                </a:cubicBezTo>
                <a:cubicBezTo>
                  <a:pt x="3141" y="6206"/>
                  <a:pt x="3157" y="6197"/>
                  <a:pt x="3168" y="6183"/>
                </a:cubicBezTo>
                <a:cubicBezTo>
                  <a:pt x="3184" y="6158"/>
                  <a:pt x="3179" y="6124"/>
                  <a:pt x="3155" y="6107"/>
                </a:cubicBezTo>
                <a:cubicBezTo>
                  <a:pt x="3126" y="6086"/>
                  <a:pt x="3095" y="6064"/>
                  <a:pt x="3067" y="6043"/>
                </a:cubicBezTo>
                <a:cubicBezTo>
                  <a:pt x="3057" y="6036"/>
                  <a:pt x="3046" y="6032"/>
                  <a:pt x="3035" y="6032"/>
                </a:cubicBezTo>
                <a:close/>
                <a:moveTo>
                  <a:pt x="6631" y="6041"/>
                </a:moveTo>
                <a:cubicBezTo>
                  <a:pt x="6606" y="6041"/>
                  <a:pt x="6583" y="6059"/>
                  <a:pt x="6578" y="6086"/>
                </a:cubicBezTo>
                <a:cubicBezTo>
                  <a:pt x="6573" y="6123"/>
                  <a:pt x="6567" y="6161"/>
                  <a:pt x="6563" y="6197"/>
                </a:cubicBezTo>
                <a:cubicBezTo>
                  <a:pt x="6561" y="6228"/>
                  <a:pt x="6582" y="6255"/>
                  <a:pt x="6612" y="6258"/>
                </a:cubicBezTo>
                <a:lnTo>
                  <a:pt x="6618" y="6258"/>
                </a:lnTo>
                <a:cubicBezTo>
                  <a:pt x="6645" y="6258"/>
                  <a:pt x="6668" y="6237"/>
                  <a:pt x="6671" y="6209"/>
                </a:cubicBezTo>
                <a:cubicBezTo>
                  <a:pt x="6675" y="6175"/>
                  <a:pt x="6681" y="6140"/>
                  <a:pt x="6686" y="6104"/>
                </a:cubicBezTo>
                <a:cubicBezTo>
                  <a:pt x="6691" y="6075"/>
                  <a:pt x="6671" y="6047"/>
                  <a:pt x="6641" y="6041"/>
                </a:cubicBezTo>
                <a:cubicBezTo>
                  <a:pt x="6638" y="6041"/>
                  <a:pt x="6634" y="6041"/>
                  <a:pt x="6631" y="6041"/>
                </a:cubicBezTo>
                <a:close/>
                <a:moveTo>
                  <a:pt x="9775" y="6223"/>
                </a:moveTo>
                <a:cubicBezTo>
                  <a:pt x="9753" y="6223"/>
                  <a:pt x="9733" y="6235"/>
                  <a:pt x="9724" y="6256"/>
                </a:cubicBezTo>
                <a:cubicBezTo>
                  <a:pt x="9712" y="6290"/>
                  <a:pt x="9697" y="6322"/>
                  <a:pt x="9681" y="6353"/>
                </a:cubicBezTo>
                <a:cubicBezTo>
                  <a:pt x="9668" y="6381"/>
                  <a:pt x="9678" y="6413"/>
                  <a:pt x="9706" y="6427"/>
                </a:cubicBezTo>
                <a:cubicBezTo>
                  <a:pt x="9714" y="6431"/>
                  <a:pt x="9722" y="6432"/>
                  <a:pt x="9729" y="6432"/>
                </a:cubicBezTo>
                <a:cubicBezTo>
                  <a:pt x="9750" y="6432"/>
                  <a:pt x="9770" y="6421"/>
                  <a:pt x="9780" y="6401"/>
                </a:cubicBezTo>
                <a:cubicBezTo>
                  <a:pt x="9795" y="6368"/>
                  <a:pt x="9811" y="6333"/>
                  <a:pt x="9825" y="6298"/>
                </a:cubicBezTo>
                <a:cubicBezTo>
                  <a:pt x="9837" y="6270"/>
                  <a:pt x="9824" y="6238"/>
                  <a:pt x="9796" y="6227"/>
                </a:cubicBezTo>
                <a:cubicBezTo>
                  <a:pt x="9789" y="6224"/>
                  <a:pt x="9782" y="6223"/>
                  <a:pt x="9775" y="6223"/>
                </a:cubicBezTo>
                <a:close/>
                <a:moveTo>
                  <a:pt x="3394" y="6282"/>
                </a:moveTo>
                <a:cubicBezTo>
                  <a:pt x="3377" y="6282"/>
                  <a:pt x="3360" y="6290"/>
                  <a:pt x="3349" y="6306"/>
                </a:cubicBezTo>
                <a:cubicBezTo>
                  <a:pt x="3331" y="6333"/>
                  <a:pt x="3339" y="6365"/>
                  <a:pt x="3365" y="6382"/>
                </a:cubicBezTo>
                <a:cubicBezTo>
                  <a:pt x="3396" y="6402"/>
                  <a:pt x="3425" y="6422"/>
                  <a:pt x="3457" y="6441"/>
                </a:cubicBezTo>
                <a:cubicBezTo>
                  <a:pt x="3466" y="6447"/>
                  <a:pt x="3476" y="6449"/>
                  <a:pt x="3486" y="6449"/>
                </a:cubicBezTo>
                <a:cubicBezTo>
                  <a:pt x="3504" y="6449"/>
                  <a:pt x="3522" y="6439"/>
                  <a:pt x="3533" y="6424"/>
                </a:cubicBezTo>
                <a:cubicBezTo>
                  <a:pt x="3549" y="6400"/>
                  <a:pt x="3541" y="6365"/>
                  <a:pt x="3516" y="6349"/>
                </a:cubicBezTo>
                <a:cubicBezTo>
                  <a:pt x="3485" y="6329"/>
                  <a:pt x="3455" y="6311"/>
                  <a:pt x="3424" y="6291"/>
                </a:cubicBezTo>
                <a:cubicBezTo>
                  <a:pt x="3415" y="6285"/>
                  <a:pt x="3404" y="6282"/>
                  <a:pt x="3394" y="6282"/>
                </a:cubicBezTo>
                <a:close/>
                <a:moveTo>
                  <a:pt x="12492" y="6361"/>
                </a:moveTo>
                <a:cubicBezTo>
                  <a:pt x="12472" y="6361"/>
                  <a:pt x="12452" y="6372"/>
                  <a:pt x="12442" y="6392"/>
                </a:cubicBezTo>
                <a:cubicBezTo>
                  <a:pt x="12426" y="6426"/>
                  <a:pt x="12411" y="6457"/>
                  <a:pt x="12395" y="6490"/>
                </a:cubicBezTo>
                <a:cubicBezTo>
                  <a:pt x="12382" y="6517"/>
                  <a:pt x="12393" y="6549"/>
                  <a:pt x="12420" y="6563"/>
                </a:cubicBezTo>
                <a:cubicBezTo>
                  <a:pt x="12427" y="6567"/>
                  <a:pt x="12436" y="6568"/>
                  <a:pt x="12443" y="6568"/>
                </a:cubicBezTo>
                <a:cubicBezTo>
                  <a:pt x="12464" y="6568"/>
                  <a:pt x="12483" y="6557"/>
                  <a:pt x="12493" y="6538"/>
                </a:cubicBezTo>
                <a:cubicBezTo>
                  <a:pt x="12509" y="6505"/>
                  <a:pt x="12525" y="6471"/>
                  <a:pt x="12540" y="6438"/>
                </a:cubicBezTo>
                <a:cubicBezTo>
                  <a:pt x="12553" y="6412"/>
                  <a:pt x="12542" y="6380"/>
                  <a:pt x="12514" y="6366"/>
                </a:cubicBezTo>
                <a:cubicBezTo>
                  <a:pt x="12507" y="6363"/>
                  <a:pt x="12499" y="6361"/>
                  <a:pt x="12492" y="6361"/>
                </a:cubicBezTo>
                <a:close/>
                <a:moveTo>
                  <a:pt x="3768" y="6508"/>
                </a:moveTo>
                <a:cubicBezTo>
                  <a:pt x="3748" y="6508"/>
                  <a:pt x="3729" y="6518"/>
                  <a:pt x="3719" y="6536"/>
                </a:cubicBezTo>
                <a:cubicBezTo>
                  <a:pt x="3705" y="6562"/>
                  <a:pt x="3713" y="6595"/>
                  <a:pt x="3740" y="6610"/>
                </a:cubicBezTo>
                <a:cubicBezTo>
                  <a:pt x="3771" y="6628"/>
                  <a:pt x="3802" y="6646"/>
                  <a:pt x="3836" y="6664"/>
                </a:cubicBezTo>
                <a:cubicBezTo>
                  <a:pt x="3843" y="6668"/>
                  <a:pt x="3853" y="6670"/>
                  <a:pt x="3862" y="6670"/>
                </a:cubicBezTo>
                <a:cubicBezTo>
                  <a:pt x="3881" y="6670"/>
                  <a:pt x="3900" y="6659"/>
                  <a:pt x="3909" y="6642"/>
                </a:cubicBezTo>
                <a:cubicBezTo>
                  <a:pt x="3925" y="6614"/>
                  <a:pt x="3914" y="6581"/>
                  <a:pt x="3888" y="6566"/>
                </a:cubicBezTo>
                <a:cubicBezTo>
                  <a:pt x="3857" y="6549"/>
                  <a:pt x="3825" y="6533"/>
                  <a:pt x="3794" y="6514"/>
                </a:cubicBezTo>
                <a:cubicBezTo>
                  <a:pt x="3786" y="6510"/>
                  <a:pt x="3777" y="6508"/>
                  <a:pt x="3768" y="6508"/>
                </a:cubicBezTo>
                <a:close/>
                <a:moveTo>
                  <a:pt x="6612" y="6475"/>
                </a:moveTo>
                <a:cubicBezTo>
                  <a:pt x="6611" y="6475"/>
                  <a:pt x="6610" y="6475"/>
                  <a:pt x="6608" y="6475"/>
                </a:cubicBezTo>
                <a:cubicBezTo>
                  <a:pt x="6578" y="6478"/>
                  <a:pt x="6555" y="6504"/>
                  <a:pt x="6557" y="6534"/>
                </a:cubicBezTo>
                <a:cubicBezTo>
                  <a:pt x="6560" y="6570"/>
                  <a:pt x="6563" y="6609"/>
                  <a:pt x="6568" y="6646"/>
                </a:cubicBezTo>
                <a:cubicBezTo>
                  <a:pt x="6573" y="6673"/>
                  <a:pt x="6595" y="6693"/>
                  <a:pt x="6623" y="6693"/>
                </a:cubicBezTo>
                <a:lnTo>
                  <a:pt x="6630" y="6693"/>
                </a:lnTo>
                <a:cubicBezTo>
                  <a:pt x="6661" y="6689"/>
                  <a:pt x="6682" y="6661"/>
                  <a:pt x="6677" y="6631"/>
                </a:cubicBezTo>
                <a:cubicBezTo>
                  <a:pt x="6673" y="6596"/>
                  <a:pt x="6670" y="6562"/>
                  <a:pt x="6667" y="6526"/>
                </a:cubicBezTo>
                <a:cubicBezTo>
                  <a:pt x="6665" y="6497"/>
                  <a:pt x="6641" y="6475"/>
                  <a:pt x="6612" y="6475"/>
                </a:cubicBezTo>
                <a:close/>
                <a:moveTo>
                  <a:pt x="9562" y="6602"/>
                </a:moveTo>
                <a:cubicBezTo>
                  <a:pt x="9545" y="6602"/>
                  <a:pt x="9529" y="6610"/>
                  <a:pt x="9518" y="6625"/>
                </a:cubicBezTo>
                <a:cubicBezTo>
                  <a:pt x="9496" y="6653"/>
                  <a:pt x="9474" y="6680"/>
                  <a:pt x="9452" y="6709"/>
                </a:cubicBezTo>
                <a:cubicBezTo>
                  <a:pt x="9432" y="6732"/>
                  <a:pt x="9435" y="6766"/>
                  <a:pt x="9458" y="6785"/>
                </a:cubicBezTo>
                <a:cubicBezTo>
                  <a:pt x="9469" y="6794"/>
                  <a:pt x="9482" y="6799"/>
                  <a:pt x="9494" y="6799"/>
                </a:cubicBezTo>
                <a:cubicBezTo>
                  <a:pt x="9509" y="6799"/>
                  <a:pt x="9525" y="6790"/>
                  <a:pt x="9536" y="6778"/>
                </a:cubicBezTo>
                <a:cubicBezTo>
                  <a:pt x="9559" y="6748"/>
                  <a:pt x="9583" y="6719"/>
                  <a:pt x="9605" y="6689"/>
                </a:cubicBezTo>
                <a:cubicBezTo>
                  <a:pt x="9624" y="6665"/>
                  <a:pt x="9618" y="6631"/>
                  <a:pt x="9593" y="6612"/>
                </a:cubicBezTo>
                <a:cubicBezTo>
                  <a:pt x="9584" y="6605"/>
                  <a:pt x="9573" y="6602"/>
                  <a:pt x="9562" y="6602"/>
                </a:cubicBezTo>
                <a:close/>
                <a:moveTo>
                  <a:pt x="4152" y="6712"/>
                </a:moveTo>
                <a:cubicBezTo>
                  <a:pt x="4131" y="6712"/>
                  <a:pt x="4112" y="6723"/>
                  <a:pt x="4103" y="6742"/>
                </a:cubicBezTo>
                <a:cubicBezTo>
                  <a:pt x="4089" y="6769"/>
                  <a:pt x="4100" y="6803"/>
                  <a:pt x="4127" y="6815"/>
                </a:cubicBezTo>
                <a:cubicBezTo>
                  <a:pt x="4162" y="6832"/>
                  <a:pt x="4194" y="6848"/>
                  <a:pt x="4227" y="6864"/>
                </a:cubicBezTo>
                <a:cubicBezTo>
                  <a:pt x="4235" y="6868"/>
                  <a:pt x="4242" y="6869"/>
                  <a:pt x="4251" y="6869"/>
                </a:cubicBezTo>
                <a:cubicBezTo>
                  <a:pt x="4272" y="6869"/>
                  <a:pt x="4289" y="6858"/>
                  <a:pt x="4299" y="6837"/>
                </a:cubicBezTo>
                <a:cubicBezTo>
                  <a:pt x="4312" y="6810"/>
                  <a:pt x="4300" y="6778"/>
                  <a:pt x="4273" y="6764"/>
                </a:cubicBezTo>
                <a:cubicBezTo>
                  <a:pt x="4241" y="6748"/>
                  <a:pt x="4209" y="6733"/>
                  <a:pt x="4176" y="6717"/>
                </a:cubicBezTo>
                <a:cubicBezTo>
                  <a:pt x="4168" y="6713"/>
                  <a:pt x="4160" y="6712"/>
                  <a:pt x="4152" y="6712"/>
                </a:cubicBezTo>
                <a:close/>
                <a:moveTo>
                  <a:pt x="12288" y="6746"/>
                </a:moveTo>
                <a:cubicBezTo>
                  <a:pt x="12269" y="6746"/>
                  <a:pt x="12251" y="6756"/>
                  <a:pt x="12241" y="6773"/>
                </a:cubicBezTo>
                <a:cubicBezTo>
                  <a:pt x="12222" y="6805"/>
                  <a:pt x="12203" y="6836"/>
                  <a:pt x="12185" y="6867"/>
                </a:cubicBezTo>
                <a:cubicBezTo>
                  <a:pt x="12170" y="6891"/>
                  <a:pt x="12177" y="6925"/>
                  <a:pt x="12203" y="6941"/>
                </a:cubicBezTo>
                <a:cubicBezTo>
                  <a:pt x="12213" y="6946"/>
                  <a:pt x="12223" y="6949"/>
                  <a:pt x="12233" y="6949"/>
                </a:cubicBezTo>
                <a:cubicBezTo>
                  <a:pt x="12251" y="6949"/>
                  <a:pt x="12269" y="6940"/>
                  <a:pt x="12279" y="6922"/>
                </a:cubicBezTo>
                <a:cubicBezTo>
                  <a:pt x="12296" y="6891"/>
                  <a:pt x="12316" y="6859"/>
                  <a:pt x="12335" y="6828"/>
                </a:cubicBezTo>
                <a:cubicBezTo>
                  <a:pt x="12351" y="6802"/>
                  <a:pt x="12341" y="6769"/>
                  <a:pt x="12315" y="6754"/>
                </a:cubicBezTo>
                <a:cubicBezTo>
                  <a:pt x="12307" y="6748"/>
                  <a:pt x="12297" y="6746"/>
                  <a:pt x="12288" y="6746"/>
                </a:cubicBezTo>
                <a:close/>
                <a:moveTo>
                  <a:pt x="4549" y="6895"/>
                </a:moveTo>
                <a:cubicBezTo>
                  <a:pt x="4527" y="6895"/>
                  <a:pt x="4508" y="6907"/>
                  <a:pt x="4499" y="6928"/>
                </a:cubicBezTo>
                <a:cubicBezTo>
                  <a:pt x="4487" y="6957"/>
                  <a:pt x="4500" y="6988"/>
                  <a:pt x="4528" y="7000"/>
                </a:cubicBezTo>
                <a:cubicBezTo>
                  <a:pt x="4561" y="7014"/>
                  <a:pt x="4595" y="7028"/>
                  <a:pt x="4629" y="7042"/>
                </a:cubicBezTo>
                <a:cubicBezTo>
                  <a:pt x="4635" y="7045"/>
                  <a:pt x="4643" y="7046"/>
                  <a:pt x="4650" y="7046"/>
                </a:cubicBezTo>
                <a:cubicBezTo>
                  <a:pt x="4671" y="7046"/>
                  <a:pt x="4692" y="7033"/>
                  <a:pt x="4701" y="7012"/>
                </a:cubicBezTo>
                <a:cubicBezTo>
                  <a:pt x="4713" y="6984"/>
                  <a:pt x="4698" y="6953"/>
                  <a:pt x="4671" y="6941"/>
                </a:cubicBezTo>
                <a:cubicBezTo>
                  <a:pt x="4638" y="6926"/>
                  <a:pt x="4604" y="6914"/>
                  <a:pt x="4571" y="6899"/>
                </a:cubicBezTo>
                <a:cubicBezTo>
                  <a:pt x="4564" y="6896"/>
                  <a:pt x="4556" y="6895"/>
                  <a:pt x="4549" y="6895"/>
                </a:cubicBezTo>
                <a:close/>
                <a:moveTo>
                  <a:pt x="9260" y="6919"/>
                </a:moveTo>
                <a:cubicBezTo>
                  <a:pt x="9248" y="6919"/>
                  <a:pt x="9236" y="6923"/>
                  <a:pt x="9226" y="6931"/>
                </a:cubicBezTo>
                <a:cubicBezTo>
                  <a:pt x="9198" y="6953"/>
                  <a:pt x="9169" y="6974"/>
                  <a:pt x="9141" y="6994"/>
                </a:cubicBezTo>
                <a:cubicBezTo>
                  <a:pt x="9117" y="7012"/>
                  <a:pt x="9111" y="7046"/>
                  <a:pt x="9128" y="7071"/>
                </a:cubicBezTo>
                <a:cubicBezTo>
                  <a:pt x="9139" y="7086"/>
                  <a:pt x="9156" y="7093"/>
                  <a:pt x="9173" y="7093"/>
                </a:cubicBezTo>
                <a:cubicBezTo>
                  <a:pt x="9185" y="7093"/>
                  <a:pt x="9195" y="7091"/>
                  <a:pt x="9206" y="7083"/>
                </a:cubicBezTo>
                <a:cubicBezTo>
                  <a:pt x="9236" y="7062"/>
                  <a:pt x="9265" y="7040"/>
                  <a:pt x="9295" y="7015"/>
                </a:cubicBezTo>
                <a:cubicBezTo>
                  <a:pt x="9319" y="6997"/>
                  <a:pt x="9321" y="6962"/>
                  <a:pt x="9303" y="6939"/>
                </a:cubicBezTo>
                <a:cubicBezTo>
                  <a:pt x="9292" y="6925"/>
                  <a:pt x="9276" y="6919"/>
                  <a:pt x="9260" y="6919"/>
                </a:cubicBezTo>
                <a:close/>
                <a:moveTo>
                  <a:pt x="6692" y="6902"/>
                </a:moveTo>
                <a:cubicBezTo>
                  <a:pt x="6687" y="6902"/>
                  <a:pt x="6682" y="6903"/>
                  <a:pt x="6676" y="6904"/>
                </a:cubicBezTo>
                <a:cubicBezTo>
                  <a:pt x="6648" y="6914"/>
                  <a:pt x="6630" y="6943"/>
                  <a:pt x="6640" y="6972"/>
                </a:cubicBezTo>
                <a:cubicBezTo>
                  <a:pt x="6650" y="7008"/>
                  <a:pt x="6662" y="7044"/>
                  <a:pt x="6675" y="7078"/>
                </a:cubicBezTo>
                <a:cubicBezTo>
                  <a:pt x="6683" y="7100"/>
                  <a:pt x="6704" y="7115"/>
                  <a:pt x="6727" y="7115"/>
                </a:cubicBezTo>
                <a:cubicBezTo>
                  <a:pt x="6733" y="7115"/>
                  <a:pt x="6738" y="7115"/>
                  <a:pt x="6744" y="7112"/>
                </a:cubicBezTo>
                <a:cubicBezTo>
                  <a:pt x="6772" y="7102"/>
                  <a:pt x="6787" y="7071"/>
                  <a:pt x="6777" y="7042"/>
                </a:cubicBezTo>
                <a:cubicBezTo>
                  <a:pt x="6765" y="7009"/>
                  <a:pt x="6755" y="6976"/>
                  <a:pt x="6744" y="6941"/>
                </a:cubicBezTo>
                <a:cubicBezTo>
                  <a:pt x="6737" y="6918"/>
                  <a:pt x="6716" y="6902"/>
                  <a:pt x="6692" y="6902"/>
                </a:cubicBezTo>
                <a:close/>
                <a:moveTo>
                  <a:pt x="4956" y="7054"/>
                </a:moveTo>
                <a:cubicBezTo>
                  <a:pt x="4934" y="7054"/>
                  <a:pt x="4913" y="7068"/>
                  <a:pt x="4905" y="7091"/>
                </a:cubicBezTo>
                <a:cubicBezTo>
                  <a:pt x="4895" y="7118"/>
                  <a:pt x="4909" y="7149"/>
                  <a:pt x="4938" y="7160"/>
                </a:cubicBezTo>
                <a:cubicBezTo>
                  <a:pt x="4972" y="7173"/>
                  <a:pt x="5007" y="7185"/>
                  <a:pt x="5041" y="7197"/>
                </a:cubicBezTo>
                <a:cubicBezTo>
                  <a:pt x="5047" y="7198"/>
                  <a:pt x="5053" y="7199"/>
                  <a:pt x="5058" y="7199"/>
                </a:cubicBezTo>
                <a:cubicBezTo>
                  <a:pt x="5080" y="7199"/>
                  <a:pt x="5103" y="7185"/>
                  <a:pt x="5111" y="7162"/>
                </a:cubicBezTo>
                <a:cubicBezTo>
                  <a:pt x="5120" y="7134"/>
                  <a:pt x="5105" y="7102"/>
                  <a:pt x="5076" y="7093"/>
                </a:cubicBezTo>
                <a:lnTo>
                  <a:pt x="4974" y="7057"/>
                </a:lnTo>
                <a:cubicBezTo>
                  <a:pt x="4968" y="7055"/>
                  <a:pt x="4962" y="7054"/>
                  <a:pt x="4956" y="7054"/>
                </a:cubicBezTo>
                <a:close/>
                <a:moveTo>
                  <a:pt x="12052" y="7114"/>
                </a:moveTo>
                <a:cubicBezTo>
                  <a:pt x="12034" y="7114"/>
                  <a:pt x="12018" y="7121"/>
                  <a:pt x="12007" y="7136"/>
                </a:cubicBezTo>
                <a:lnTo>
                  <a:pt x="12003" y="7141"/>
                </a:lnTo>
                <a:cubicBezTo>
                  <a:pt x="11984" y="7169"/>
                  <a:pt x="11964" y="7196"/>
                  <a:pt x="11943" y="7223"/>
                </a:cubicBezTo>
                <a:cubicBezTo>
                  <a:pt x="11925" y="7246"/>
                  <a:pt x="11930" y="7280"/>
                  <a:pt x="11954" y="7298"/>
                </a:cubicBezTo>
                <a:cubicBezTo>
                  <a:pt x="11963" y="7307"/>
                  <a:pt x="11975" y="7311"/>
                  <a:pt x="11986" y="7311"/>
                </a:cubicBezTo>
                <a:cubicBezTo>
                  <a:pt x="12003" y="7311"/>
                  <a:pt x="12019" y="7302"/>
                  <a:pt x="12029" y="7288"/>
                </a:cubicBezTo>
                <a:cubicBezTo>
                  <a:pt x="12052" y="7260"/>
                  <a:pt x="12073" y="7232"/>
                  <a:pt x="12092" y="7204"/>
                </a:cubicBezTo>
                <a:lnTo>
                  <a:pt x="12096" y="7199"/>
                </a:lnTo>
                <a:cubicBezTo>
                  <a:pt x="12113" y="7175"/>
                  <a:pt x="12108" y="7140"/>
                  <a:pt x="12084" y="7123"/>
                </a:cubicBezTo>
                <a:cubicBezTo>
                  <a:pt x="12074" y="7117"/>
                  <a:pt x="12063" y="7114"/>
                  <a:pt x="12052" y="7114"/>
                </a:cubicBezTo>
                <a:close/>
                <a:moveTo>
                  <a:pt x="8894" y="7156"/>
                </a:moveTo>
                <a:cubicBezTo>
                  <a:pt x="8886" y="7156"/>
                  <a:pt x="8877" y="7158"/>
                  <a:pt x="8869" y="7162"/>
                </a:cubicBezTo>
                <a:cubicBezTo>
                  <a:pt x="8838" y="7180"/>
                  <a:pt x="8807" y="7196"/>
                  <a:pt x="8774" y="7209"/>
                </a:cubicBezTo>
                <a:cubicBezTo>
                  <a:pt x="8746" y="7222"/>
                  <a:pt x="8734" y="7254"/>
                  <a:pt x="8748" y="7281"/>
                </a:cubicBezTo>
                <a:cubicBezTo>
                  <a:pt x="8756" y="7301"/>
                  <a:pt x="8776" y="7313"/>
                  <a:pt x="8797" y="7313"/>
                </a:cubicBezTo>
                <a:cubicBezTo>
                  <a:pt x="8804" y="7313"/>
                  <a:pt x="8812" y="7311"/>
                  <a:pt x="8818" y="7308"/>
                </a:cubicBezTo>
                <a:cubicBezTo>
                  <a:pt x="8853" y="7293"/>
                  <a:pt x="8886" y="7276"/>
                  <a:pt x="8919" y="7259"/>
                </a:cubicBezTo>
                <a:cubicBezTo>
                  <a:pt x="8946" y="7246"/>
                  <a:pt x="8955" y="7213"/>
                  <a:pt x="8943" y="7186"/>
                </a:cubicBezTo>
                <a:cubicBezTo>
                  <a:pt x="8933" y="7167"/>
                  <a:pt x="8914" y="7156"/>
                  <a:pt x="8894" y="7156"/>
                </a:cubicBezTo>
                <a:close/>
                <a:moveTo>
                  <a:pt x="5370" y="7189"/>
                </a:moveTo>
                <a:cubicBezTo>
                  <a:pt x="5347" y="7189"/>
                  <a:pt x="5325" y="7204"/>
                  <a:pt x="5319" y="7228"/>
                </a:cubicBezTo>
                <a:cubicBezTo>
                  <a:pt x="5310" y="7256"/>
                  <a:pt x="5326" y="7288"/>
                  <a:pt x="5356" y="7296"/>
                </a:cubicBezTo>
                <a:cubicBezTo>
                  <a:pt x="5391" y="7307"/>
                  <a:pt x="5426" y="7316"/>
                  <a:pt x="5461" y="7326"/>
                </a:cubicBezTo>
                <a:cubicBezTo>
                  <a:pt x="5467" y="7329"/>
                  <a:pt x="5471" y="7329"/>
                  <a:pt x="5476" y="7329"/>
                </a:cubicBezTo>
                <a:cubicBezTo>
                  <a:pt x="5499" y="7329"/>
                  <a:pt x="5522" y="7313"/>
                  <a:pt x="5530" y="7288"/>
                </a:cubicBezTo>
                <a:cubicBezTo>
                  <a:pt x="5538" y="7259"/>
                  <a:pt x="5520" y="7229"/>
                  <a:pt x="5492" y="7222"/>
                </a:cubicBezTo>
                <a:cubicBezTo>
                  <a:pt x="5456" y="7211"/>
                  <a:pt x="5421" y="7202"/>
                  <a:pt x="5387" y="7191"/>
                </a:cubicBezTo>
                <a:cubicBezTo>
                  <a:pt x="5382" y="7190"/>
                  <a:pt x="5376" y="7189"/>
                  <a:pt x="5370" y="7189"/>
                </a:cubicBezTo>
                <a:close/>
                <a:moveTo>
                  <a:pt x="5792" y="7301"/>
                </a:moveTo>
                <a:cubicBezTo>
                  <a:pt x="5768" y="7301"/>
                  <a:pt x="5744" y="7318"/>
                  <a:pt x="5739" y="7343"/>
                </a:cubicBezTo>
                <a:cubicBezTo>
                  <a:pt x="5733" y="7372"/>
                  <a:pt x="5750" y="7402"/>
                  <a:pt x="5780" y="7408"/>
                </a:cubicBezTo>
                <a:cubicBezTo>
                  <a:pt x="5815" y="7417"/>
                  <a:pt x="5852" y="7424"/>
                  <a:pt x="5887" y="7432"/>
                </a:cubicBezTo>
                <a:cubicBezTo>
                  <a:pt x="5891" y="7433"/>
                  <a:pt x="5895" y="7433"/>
                  <a:pt x="5899" y="7433"/>
                </a:cubicBezTo>
                <a:cubicBezTo>
                  <a:pt x="5925" y="7433"/>
                  <a:pt x="5947" y="7416"/>
                  <a:pt x="5953" y="7391"/>
                </a:cubicBezTo>
                <a:cubicBezTo>
                  <a:pt x="5959" y="7361"/>
                  <a:pt x="5939" y="7333"/>
                  <a:pt x="5911" y="7325"/>
                </a:cubicBezTo>
                <a:lnTo>
                  <a:pt x="5804" y="7302"/>
                </a:lnTo>
                <a:cubicBezTo>
                  <a:pt x="5800" y="7302"/>
                  <a:pt x="5796" y="7301"/>
                  <a:pt x="5792" y="7301"/>
                </a:cubicBezTo>
                <a:close/>
                <a:moveTo>
                  <a:pt x="8492" y="7322"/>
                </a:moveTo>
                <a:cubicBezTo>
                  <a:pt x="8486" y="7322"/>
                  <a:pt x="8480" y="7323"/>
                  <a:pt x="8475" y="7324"/>
                </a:cubicBezTo>
                <a:cubicBezTo>
                  <a:pt x="8441" y="7335"/>
                  <a:pt x="8408" y="7345"/>
                  <a:pt x="8373" y="7355"/>
                </a:cubicBezTo>
                <a:cubicBezTo>
                  <a:pt x="8345" y="7362"/>
                  <a:pt x="8327" y="7392"/>
                  <a:pt x="8335" y="7422"/>
                </a:cubicBezTo>
                <a:cubicBezTo>
                  <a:pt x="8342" y="7447"/>
                  <a:pt x="8364" y="7463"/>
                  <a:pt x="8388" y="7463"/>
                </a:cubicBezTo>
                <a:cubicBezTo>
                  <a:pt x="8392" y="7463"/>
                  <a:pt x="8396" y="7461"/>
                  <a:pt x="8401" y="7459"/>
                </a:cubicBezTo>
                <a:cubicBezTo>
                  <a:pt x="8437" y="7450"/>
                  <a:pt x="8473" y="7440"/>
                  <a:pt x="8508" y="7428"/>
                </a:cubicBezTo>
                <a:cubicBezTo>
                  <a:pt x="8536" y="7419"/>
                  <a:pt x="8552" y="7388"/>
                  <a:pt x="8544" y="7360"/>
                </a:cubicBezTo>
                <a:cubicBezTo>
                  <a:pt x="8536" y="7336"/>
                  <a:pt x="8515" y="7322"/>
                  <a:pt x="8492" y="7322"/>
                </a:cubicBezTo>
                <a:close/>
                <a:moveTo>
                  <a:pt x="6859" y="7306"/>
                </a:moveTo>
                <a:cubicBezTo>
                  <a:pt x="6850" y="7306"/>
                  <a:pt x="6842" y="7308"/>
                  <a:pt x="6833" y="7313"/>
                </a:cubicBezTo>
                <a:cubicBezTo>
                  <a:pt x="6807" y="7326"/>
                  <a:pt x="6797" y="7360"/>
                  <a:pt x="6811" y="7386"/>
                </a:cubicBezTo>
                <a:cubicBezTo>
                  <a:pt x="6828" y="7419"/>
                  <a:pt x="6847" y="7452"/>
                  <a:pt x="6866" y="7484"/>
                </a:cubicBezTo>
                <a:cubicBezTo>
                  <a:pt x="6876" y="7500"/>
                  <a:pt x="6895" y="7510"/>
                  <a:pt x="6913" y="7510"/>
                </a:cubicBezTo>
                <a:cubicBezTo>
                  <a:pt x="6922" y="7510"/>
                  <a:pt x="6932" y="7507"/>
                  <a:pt x="6941" y="7502"/>
                </a:cubicBezTo>
                <a:cubicBezTo>
                  <a:pt x="6965" y="7487"/>
                  <a:pt x="6975" y="7454"/>
                  <a:pt x="6959" y="7428"/>
                </a:cubicBezTo>
                <a:cubicBezTo>
                  <a:pt x="6941" y="7398"/>
                  <a:pt x="6924" y="7366"/>
                  <a:pt x="6907" y="7335"/>
                </a:cubicBezTo>
                <a:cubicBezTo>
                  <a:pt x="6898" y="7317"/>
                  <a:pt x="6879" y="7306"/>
                  <a:pt x="6859" y="7306"/>
                </a:cubicBezTo>
                <a:close/>
                <a:moveTo>
                  <a:pt x="6221" y="7386"/>
                </a:moveTo>
                <a:cubicBezTo>
                  <a:pt x="6194" y="7386"/>
                  <a:pt x="6172" y="7405"/>
                  <a:pt x="6167" y="7432"/>
                </a:cubicBezTo>
                <a:cubicBezTo>
                  <a:pt x="6162" y="7463"/>
                  <a:pt x="6182" y="7490"/>
                  <a:pt x="6211" y="7495"/>
                </a:cubicBezTo>
                <a:cubicBezTo>
                  <a:pt x="6248" y="7500"/>
                  <a:pt x="6284" y="7507"/>
                  <a:pt x="6320" y="7512"/>
                </a:cubicBezTo>
                <a:lnTo>
                  <a:pt x="6328" y="7512"/>
                </a:lnTo>
                <a:cubicBezTo>
                  <a:pt x="6356" y="7512"/>
                  <a:pt x="6378" y="7492"/>
                  <a:pt x="6383" y="7468"/>
                </a:cubicBezTo>
                <a:cubicBezTo>
                  <a:pt x="6387" y="7438"/>
                  <a:pt x="6367" y="7408"/>
                  <a:pt x="6337" y="7405"/>
                </a:cubicBezTo>
                <a:cubicBezTo>
                  <a:pt x="6300" y="7400"/>
                  <a:pt x="6266" y="7395"/>
                  <a:pt x="6230" y="7387"/>
                </a:cubicBezTo>
                <a:cubicBezTo>
                  <a:pt x="6227" y="7387"/>
                  <a:pt x="6224" y="7386"/>
                  <a:pt x="6221" y="7386"/>
                </a:cubicBezTo>
                <a:close/>
                <a:moveTo>
                  <a:pt x="8067" y="7423"/>
                </a:moveTo>
                <a:cubicBezTo>
                  <a:pt x="8064" y="7423"/>
                  <a:pt x="8061" y="7423"/>
                  <a:pt x="8058" y="7424"/>
                </a:cubicBezTo>
                <a:cubicBezTo>
                  <a:pt x="8022" y="7431"/>
                  <a:pt x="7987" y="7436"/>
                  <a:pt x="7951" y="7442"/>
                </a:cubicBezTo>
                <a:cubicBezTo>
                  <a:pt x="7923" y="7445"/>
                  <a:pt x="7902" y="7473"/>
                  <a:pt x="7906" y="7502"/>
                </a:cubicBezTo>
                <a:cubicBezTo>
                  <a:pt x="7910" y="7531"/>
                  <a:pt x="7933" y="7550"/>
                  <a:pt x="7959" y="7550"/>
                </a:cubicBezTo>
                <a:cubicBezTo>
                  <a:pt x="7962" y="7550"/>
                  <a:pt x="7965" y="7550"/>
                  <a:pt x="7966" y="7549"/>
                </a:cubicBezTo>
                <a:cubicBezTo>
                  <a:pt x="8002" y="7543"/>
                  <a:pt x="8039" y="7538"/>
                  <a:pt x="8076" y="7532"/>
                </a:cubicBezTo>
                <a:cubicBezTo>
                  <a:pt x="8106" y="7527"/>
                  <a:pt x="8126" y="7499"/>
                  <a:pt x="8121" y="7469"/>
                </a:cubicBezTo>
                <a:cubicBezTo>
                  <a:pt x="8116" y="7442"/>
                  <a:pt x="8093" y="7423"/>
                  <a:pt x="8067" y="7423"/>
                </a:cubicBezTo>
                <a:close/>
                <a:moveTo>
                  <a:pt x="6654" y="7445"/>
                </a:moveTo>
                <a:cubicBezTo>
                  <a:pt x="6626" y="7445"/>
                  <a:pt x="6600" y="7465"/>
                  <a:pt x="6598" y="7493"/>
                </a:cubicBezTo>
                <a:cubicBezTo>
                  <a:pt x="6596" y="7523"/>
                  <a:pt x="6617" y="7552"/>
                  <a:pt x="6646" y="7554"/>
                </a:cubicBezTo>
                <a:cubicBezTo>
                  <a:pt x="6683" y="7558"/>
                  <a:pt x="6719" y="7560"/>
                  <a:pt x="6756" y="7564"/>
                </a:cubicBezTo>
                <a:lnTo>
                  <a:pt x="6761" y="7564"/>
                </a:lnTo>
                <a:cubicBezTo>
                  <a:pt x="6791" y="7564"/>
                  <a:pt x="6814" y="7543"/>
                  <a:pt x="6816" y="7515"/>
                </a:cubicBezTo>
                <a:cubicBezTo>
                  <a:pt x="6818" y="7485"/>
                  <a:pt x="6796" y="7458"/>
                  <a:pt x="6765" y="7455"/>
                </a:cubicBezTo>
                <a:cubicBezTo>
                  <a:pt x="6730" y="7453"/>
                  <a:pt x="6693" y="7449"/>
                  <a:pt x="6659" y="7445"/>
                </a:cubicBezTo>
                <a:cubicBezTo>
                  <a:pt x="6657" y="7445"/>
                  <a:pt x="6656" y="7445"/>
                  <a:pt x="6654" y="7445"/>
                </a:cubicBezTo>
                <a:close/>
                <a:moveTo>
                  <a:pt x="7635" y="7474"/>
                </a:moveTo>
                <a:cubicBezTo>
                  <a:pt x="7633" y="7474"/>
                  <a:pt x="7631" y="7474"/>
                  <a:pt x="7629" y="7474"/>
                </a:cubicBezTo>
                <a:cubicBezTo>
                  <a:pt x="7594" y="7476"/>
                  <a:pt x="7557" y="7478"/>
                  <a:pt x="7523" y="7479"/>
                </a:cubicBezTo>
                <a:cubicBezTo>
                  <a:pt x="7492" y="7480"/>
                  <a:pt x="7468" y="7506"/>
                  <a:pt x="7470" y="7536"/>
                </a:cubicBezTo>
                <a:cubicBezTo>
                  <a:pt x="7471" y="7564"/>
                  <a:pt x="7496" y="7588"/>
                  <a:pt x="7525" y="7588"/>
                </a:cubicBezTo>
                <a:lnTo>
                  <a:pt x="7526" y="7587"/>
                </a:lnTo>
                <a:cubicBezTo>
                  <a:pt x="7562" y="7586"/>
                  <a:pt x="7599" y="7585"/>
                  <a:pt x="7636" y="7583"/>
                </a:cubicBezTo>
                <a:cubicBezTo>
                  <a:pt x="7666" y="7581"/>
                  <a:pt x="7688" y="7555"/>
                  <a:pt x="7687" y="7525"/>
                </a:cubicBezTo>
                <a:cubicBezTo>
                  <a:pt x="7686" y="7497"/>
                  <a:pt x="7663" y="7474"/>
                  <a:pt x="7635" y="7474"/>
                </a:cubicBezTo>
                <a:close/>
                <a:moveTo>
                  <a:pt x="7087" y="7478"/>
                </a:moveTo>
                <a:cubicBezTo>
                  <a:pt x="7060" y="7478"/>
                  <a:pt x="7036" y="7502"/>
                  <a:pt x="7033" y="7531"/>
                </a:cubicBezTo>
                <a:cubicBezTo>
                  <a:pt x="7032" y="7560"/>
                  <a:pt x="7057" y="7585"/>
                  <a:pt x="7086" y="7586"/>
                </a:cubicBezTo>
                <a:lnTo>
                  <a:pt x="7196" y="7590"/>
                </a:lnTo>
                <a:lnTo>
                  <a:pt x="7198" y="7590"/>
                </a:lnTo>
                <a:cubicBezTo>
                  <a:pt x="7227" y="7590"/>
                  <a:pt x="7251" y="7567"/>
                  <a:pt x="7252" y="7538"/>
                </a:cubicBezTo>
                <a:cubicBezTo>
                  <a:pt x="7252" y="7508"/>
                  <a:pt x="7228" y="7484"/>
                  <a:pt x="7199" y="7481"/>
                </a:cubicBezTo>
                <a:cubicBezTo>
                  <a:pt x="7162" y="7480"/>
                  <a:pt x="7126" y="7479"/>
                  <a:pt x="7090" y="7478"/>
                </a:cubicBezTo>
                <a:cubicBezTo>
                  <a:pt x="7089" y="7478"/>
                  <a:pt x="7088" y="7478"/>
                  <a:pt x="7087" y="7478"/>
                </a:cubicBezTo>
                <a:close/>
                <a:moveTo>
                  <a:pt x="11777" y="7454"/>
                </a:moveTo>
                <a:cubicBezTo>
                  <a:pt x="11763" y="7454"/>
                  <a:pt x="11748" y="7459"/>
                  <a:pt x="11738" y="7471"/>
                </a:cubicBezTo>
                <a:cubicBezTo>
                  <a:pt x="11714" y="7497"/>
                  <a:pt x="11689" y="7523"/>
                  <a:pt x="11665" y="7550"/>
                </a:cubicBezTo>
                <a:cubicBezTo>
                  <a:pt x="11643" y="7573"/>
                  <a:pt x="11643" y="7606"/>
                  <a:pt x="11666" y="7627"/>
                </a:cubicBezTo>
                <a:cubicBezTo>
                  <a:pt x="11676" y="7636"/>
                  <a:pt x="11691" y="7642"/>
                  <a:pt x="11704" y="7642"/>
                </a:cubicBezTo>
                <a:cubicBezTo>
                  <a:pt x="11718" y="7642"/>
                  <a:pt x="11733" y="7636"/>
                  <a:pt x="11744" y="7626"/>
                </a:cubicBezTo>
                <a:cubicBezTo>
                  <a:pt x="11770" y="7600"/>
                  <a:pt x="11794" y="7573"/>
                  <a:pt x="11819" y="7544"/>
                </a:cubicBezTo>
                <a:cubicBezTo>
                  <a:pt x="11839" y="7522"/>
                  <a:pt x="11838" y="7487"/>
                  <a:pt x="11815" y="7468"/>
                </a:cubicBezTo>
                <a:cubicBezTo>
                  <a:pt x="11804" y="7458"/>
                  <a:pt x="11791" y="7454"/>
                  <a:pt x="11777" y="7454"/>
                </a:cubicBezTo>
                <a:close/>
                <a:moveTo>
                  <a:pt x="7100" y="7669"/>
                </a:moveTo>
                <a:cubicBezTo>
                  <a:pt x="7088" y="7669"/>
                  <a:pt x="7077" y="7673"/>
                  <a:pt x="7067" y="7680"/>
                </a:cubicBezTo>
                <a:cubicBezTo>
                  <a:pt x="7043" y="7700"/>
                  <a:pt x="7039" y="7735"/>
                  <a:pt x="7058" y="7758"/>
                </a:cubicBezTo>
                <a:cubicBezTo>
                  <a:pt x="7081" y="7787"/>
                  <a:pt x="7105" y="7816"/>
                  <a:pt x="7130" y="7843"/>
                </a:cubicBezTo>
                <a:cubicBezTo>
                  <a:pt x="7140" y="7855"/>
                  <a:pt x="7154" y="7862"/>
                  <a:pt x="7170" y="7862"/>
                </a:cubicBezTo>
                <a:cubicBezTo>
                  <a:pt x="7183" y="7862"/>
                  <a:pt x="7196" y="7857"/>
                  <a:pt x="7206" y="7850"/>
                </a:cubicBezTo>
                <a:cubicBezTo>
                  <a:pt x="7229" y="7830"/>
                  <a:pt x="7231" y="7795"/>
                  <a:pt x="7212" y="7773"/>
                </a:cubicBezTo>
                <a:cubicBezTo>
                  <a:pt x="7189" y="7745"/>
                  <a:pt x="7167" y="7717"/>
                  <a:pt x="7143" y="7690"/>
                </a:cubicBezTo>
                <a:cubicBezTo>
                  <a:pt x="7132" y="7676"/>
                  <a:pt x="7116" y="7669"/>
                  <a:pt x="7100" y="7669"/>
                </a:cubicBezTo>
                <a:close/>
                <a:moveTo>
                  <a:pt x="11469" y="7760"/>
                </a:moveTo>
                <a:cubicBezTo>
                  <a:pt x="11456" y="7760"/>
                  <a:pt x="11443" y="7764"/>
                  <a:pt x="11432" y="7774"/>
                </a:cubicBezTo>
                <a:cubicBezTo>
                  <a:pt x="11406" y="7798"/>
                  <a:pt x="11379" y="7821"/>
                  <a:pt x="11352" y="7845"/>
                </a:cubicBezTo>
                <a:cubicBezTo>
                  <a:pt x="11328" y="7864"/>
                  <a:pt x="11326" y="7898"/>
                  <a:pt x="11345" y="7921"/>
                </a:cubicBezTo>
                <a:cubicBezTo>
                  <a:pt x="11356" y="7935"/>
                  <a:pt x="11372" y="7941"/>
                  <a:pt x="11387" y="7941"/>
                </a:cubicBezTo>
                <a:cubicBezTo>
                  <a:pt x="11399" y="7941"/>
                  <a:pt x="11411" y="7937"/>
                  <a:pt x="11422" y="7927"/>
                </a:cubicBezTo>
                <a:cubicBezTo>
                  <a:pt x="11451" y="7904"/>
                  <a:pt x="11478" y="7879"/>
                  <a:pt x="11506" y="7855"/>
                </a:cubicBezTo>
                <a:cubicBezTo>
                  <a:pt x="11529" y="7835"/>
                  <a:pt x="11530" y="7800"/>
                  <a:pt x="11510" y="7778"/>
                </a:cubicBezTo>
                <a:cubicBezTo>
                  <a:pt x="11499" y="7766"/>
                  <a:pt x="11484" y="7760"/>
                  <a:pt x="11469" y="7760"/>
                </a:cubicBezTo>
                <a:close/>
                <a:moveTo>
                  <a:pt x="7402" y="7986"/>
                </a:moveTo>
                <a:cubicBezTo>
                  <a:pt x="7387" y="7986"/>
                  <a:pt x="7372" y="7992"/>
                  <a:pt x="7361" y="8004"/>
                </a:cubicBezTo>
                <a:cubicBezTo>
                  <a:pt x="7340" y="8026"/>
                  <a:pt x="7342" y="8062"/>
                  <a:pt x="7366" y="8082"/>
                </a:cubicBezTo>
                <a:cubicBezTo>
                  <a:pt x="7393" y="8107"/>
                  <a:pt x="7421" y="8130"/>
                  <a:pt x="7450" y="8154"/>
                </a:cubicBezTo>
                <a:cubicBezTo>
                  <a:pt x="7460" y="8161"/>
                  <a:pt x="7472" y="8165"/>
                  <a:pt x="7484" y="8165"/>
                </a:cubicBezTo>
                <a:cubicBezTo>
                  <a:pt x="7500" y="8165"/>
                  <a:pt x="7515" y="8159"/>
                  <a:pt x="7528" y="8147"/>
                </a:cubicBezTo>
                <a:cubicBezTo>
                  <a:pt x="7546" y="8124"/>
                  <a:pt x="7544" y="8089"/>
                  <a:pt x="7519" y="8070"/>
                </a:cubicBezTo>
                <a:cubicBezTo>
                  <a:pt x="7492" y="8047"/>
                  <a:pt x="7465" y="8024"/>
                  <a:pt x="7439" y="8000"/>
                </a:cubicBezTo>
                <a:cubicBezTo>
                  <a:pt x="7428" y="7990"/>
                  <a:pt x="7415" y="7986"/>
                  <a:pt x="7402" y="7986"/>
                </a:cubicBezTo>
                <a:close/>
                <a:moveTo>
                  <a:pt x="11126" y="8032"/>
                </a:moveTo>
                <a:cubicBezTo>
                  <a:pt x="11115" y="8032"/>
                  <a:pt x="11104" y="8035"/>
                  <a:pt x="11095" y="8042"/>
                </a:cubicBezTo>
                <a:cubicBezTo>
                  <a:pt x="11065" y="8063"/>
                  <a:pt x="11036" y="8084"/>
                  <a:pt x="11006" y="8104"/>
                </a:cubicBezTo>
                <a:cubicBezTo>
                  <a:pt x="10981" y="8120"/>
                  <a:pt x="10975" y="8155"/>
                  <a:pt x="10991" y="8180"/>
                </a:cubicBezTo>
                <a:cubicBezTo>
                  <a:pt x="11002" y="8197"/>
                  <a:pt x="11021" y="8204"/>
                  <a:pt x="11038" y="8204"/>
                </a:cubicBezTo>
                <a:cubicBezTo>
                  <a:pt x="11048" y="8204"/>
                  <a:pt x="11058" y="8201"/>
                  <a:pt x="11066" y="8194"/>
                </a:cubicBezTo>
                <a:cubicBezTo>
                  <a:pt x="11097" y="8173"/>
                  <a:pt x="11128" y="8152"/>
                  <a:pt x="11158" y="8131"/>
                </a:cubicBezTo>
                <a:cubicBezTo>
                  <a:pt x="11182" y="8114"/>
                  <a:pt x="11187" y="8081"/>
                  <a:pt x="11171" y="8055"/>
                </a:cubicBezTo>
                <a:cubicBezTo>
                  <a:pt x="11160" y="8040"/>
                  <a:pt x="11143" y="8032"/>
                  <a:pt x="11126" y="8032"/>
                </a:cubicBezTo>
                <a:close/>
                <a:moveTo>
                  <a:pt x="7749" y="8247"/>
                </a:moveTo>
                <a:cubicBezTo>
                  <a:pt x="7731" y="8247"/>
                  <a:pt x="7713" y="8257"/>
                  <a:pt x="7703" y="8272"/>
                </a:cubicBezTo>
                <a:cubicBezTo>
                  <a:pt x="7687" y="8298"/>
                  <a:pt x="7694" y="8333"/>
                  <a:pt x="7720" y="8349"/>
                </a:cubicBezTo>
                <a:cubicBezTo>
                  <a:pt x="7750" y="8369"/>
                  <a:pt x="7782" y="8387"/>
                  <a:pt x="7814" y="8406"/>
                </a:cubicBezTo>
                <a:cubicBezTo>
                  <a:pt x="7823" y="8412"/>
                  <a:pt x="7833" y="8414"/>
                  <a:pt x="7842" y="8414"/>
                </a:cubicBezTo>
                <a:cubicBezTo>
                  <a:pt x="7860" y="8414"/>
                  <a:pt x="7879" y="8405"/>
                  <a:pt x="7890" y="8386"/>
                </a:cubicBezTo>
                <a:cubicBezTo>
                  <a:pt x="7906" y="8360"/>
                  <a:pt x="7897" y="8328"/>
                  <a:pt x="7870" y="8312"/>
                </a:cubicBezTo>
                <a:cubicBezTo>
                  <a:pt x="7839" y="8293"/>
                  <a:pt x="7809" y="8275"/>
                  <a:pt x="7778" y="8255"/>
                </a:cubicBezTo>
                <a:cubicBezTo>
                  <a:pt x="7769" y="8250"/>
                  <a:pt x="7759" y="8247"/>
                  <a:pt x="7749" y="8247"/>
                </a:cubicBezTo>
                <a:close/>
                <a:moveTo>
                  <a:pt x="10758" y="8264"/>
                </a:moveTo>
                <a:cubicBezTo>
                  <a:pt x="10749" y="8264"/>
                  <a:pt x="10740" y="8267"/>
                  <a:pt x="10732" y="8271"/>
                </a:cubicBezTo>
                <a:cubicBezTo>
                  <a:pt x="10700" y="8290"/>
                  <a:pt x="10668" y="8307"/>
                  <a:pt x="10636" y="8323"/>
                </a:cubicBezTo>
                <a:cubicBezTo>
                  <a:pt x="10610" y="8335"/>
                  <a:pt x="10600" y="8370"/>
                  <a:pt x="10613" y="8396"/>
                </a:cubicBezTo>
                <a:cubicBezTo>
                  <a:pt x="10622" y="8416"/>
                  <a:pt x="10642" y="8426"/>
                  <a:pt x="10662" y="8426"/>
                </a:cubicBezTo>
                <a:cubicBezTo>
                  <a:pt x="10670" y="8426"/>
                  <a:pt x="10678" y="8423"/>
                  <a:pt x="10688" y="8419"/>
                </a:cubicBezTo>
                <a:cubicBezTo>
                  <a:pt x="10720" y="8402"/>
                  <a:pt x="10753" y="8385"/>
                  <a:pt x="10786" y="8367"/>
                </a:cubicBezTo>
                <a:cubicBezTo>
                  <a:pt x="10812" y="8353"/>
                  <a:pt x="10821" y="8318"/>
                  <a:pt x="10807" y="8292"/>
                </a:cubicBezTo>
                <a:cubicBezTo>
                  <a:pt x="10797" y="8274"/>
                  <a:pt x="10778" y="8264"/>
                  <a:pt x="10758" y="8264"/>
                </a:cubicBezTo>
                <a:close/>
                <a:moveTo>
                  <a:pt x="10364" y="8453"/>
                </a:moveTo>
                <a:cubicBezTo>
                  <a:pt x="10357" y="8453"/>
                  <a:pt x="10350" y="8455"/>
                  <a:pt x="10343" y="8458"/>
                </a:cubicBezTo>
                <a:cubicBezTo>
                  <a:pt x="10310" y="8470"/>
                  <a:pt x="10277" y="8484"/>
                  <a:pt x="10243" y="8495"/>
                </a:cubicBezTo>
                <a:cubicBezTo>
                  <a:pt x="10214" y="8505"/>
                  <a:pt x="10200" y="8536"/>
                  <a:pt x="10210" y="8564"/>
                </a:cubicBezTo>
                <a:cubicBezTo>
                  <a:pt x="10217" y="8585"/>
                  <a:pt x="10238" y="8600"/>
                  <a:pt x="10261" y="8600"/>
                </a:cubicBezTo>
                <a:cubicBezTo>
                  <a:pt x="10268" y="8600"/>
                  <a:pt x="10274" y="8599"/>
                  <a:pt x="10280" y="8597"/>
                </a:cubicBezTo>
                <a:cubicBezTo>
                  <a:pt x="10315" y="8585"/>
                  <a:pt x="10350" y="8573"/>
                  <a:pt x="10384" y="8558"/>
                </a:cubicBezTo>
                <a:cubicBezTo>
                  <a:pt x="10411" y="8548"/>
                  <a:pt x="10426" y="8515"/>
                  <a:pt x="10414" y="8487"/>
                </a:cubicBezTo>
                <a:cubicBezTo>
                  <a:pt x="10406" y="8466"/>
                  <a:pt x="10386" y="8453"/>
                  <a:pt x="10364" y="8453"/>
                </a:cubicBezTo>
                <a:close/>
                <a:moveTo>
                  <a:pt x="8135" y="8453"/>
                </a:moveTo>
                <a:cubicBezTo>
                  <a:pt x="8114" y="8453"/>
                  <a:pt x="8093" y="8466"/>
                  <a:pt x="8085" y="8486"/>
                </a:cubicBezTo>
                <a:cubicBezTo>
                  <a:pt x="8072" y="8513"/>
                  <a:pt x="8085" y="8547"/>
                  <a:pt x="8112" y="8558"/>
                </a:cubicBezTo>
                <a:cubicBezTo>
                  <a:pt x="8146" y="8574"/>
                  <a:pt x="8180" y="8589"/>
                  <a:pt x="8215" y="8601"/>
                </a:cubicBezTo>
                <a:cubicBezTo>
                  <a:pt x="8221" y="8604"/>
                  <a:pt x="8227" y="8605"/>
                  <a:pt x="8235" y="8605"/>
                </a:cubicBezTo>
                <a:cubicBezTo>
                  <a:pt x="8257" y="8605"/>
                  <a:pt x="8277" y="8592"/>
                  <a:pt x="8287" y="8570"/>
                </a:cubicBezTo>
                <a:cubicBezTo>
                  <a:pt x="8298" y="8542"/>
                  <a:pt x="8283" y="8510"/>
                  <a:pt x="8256" y="8500"/>
                </a:cubicBezTo>
                <a:cubicBezTo>
                  <a:pt x="8222" y="8486"/>
                  <a:pt x="8190" y="8473"/>
                  <a:pt x="8157" y="8459"/>
                </a:cubicBezTo>
                <a:cubicBezTo>
                  <a:pt x="8150" y="8455"/>
                  <a:pt x="8142" y="8453"/>
                  <a:pt x="8135" y="8453"/>
                </a:cubicBezTo>
                <a:close/>
                <a:moveTo>
                  <a:pt x="9949" y="8587"/>
                </a:moveTo>
                <a:cubicBezTo>
                  <a:pt x="9944" y="8587"/>
                  <a:pt x="9939" y="8587"/>
                  <a:pt x="9935" y="8589"/>
                </a:cubicBezTo>
                <a:cubicBezTo>
                  <a:pt x="9900" y="8597"/>
                  <a:pt x="9866" y="8605"/>
                  <a:pt x="9830" y="8613"/>
                </a:cubicBezTo>
                <a:cubicBezTo>
                  <a:pt x="9801" y="8620"/>
                  <a:pt x="9782" y="8648"/>
                  <a:pt x="9788" y="8679"/>
                </a:cubicBezTo>
                <a:cubicBezTo>
                  <a:pt x="9795" y="8705"/>
                  <a:pt x="9817" y="8722"/>
                  <a:pt x="9842" y="8722"/>
                </a:cubicBezTo>
                <a:cubicBezTo>
                  <a:pt x="9846" y="8722"/>
                  <a:pt x="9850" y="8722"/>
                  <a:pt x="9854" y="8719"/>
                </a:cubicBezTo>
                <a:cubicBezTo>
                  <a:pt x="9891" y="8711"/>
                  <a:pt x="9927" y="8704"/>
                  <a:pt x="9963" y="8694"/>
                </a:cubicBezTo>
                <a:cubicBezTo>
                  <a:pt x="9991" y="8686"/>
                  <a:pt x="10010" y="8657"/>
                  <a:pt x="10002" y="8627"/>
                </a:cubicBezTo>
                <a:cubicBezTo>
                  <a:pt x="9996" y="8604"/>
                  <a:pt x="9973" y="8587"/>
                  <a:pt x="9949" y="8587"/>
                </a:cubicBezTo>
                <a:close/>
                <a:moveTo>
                  <a:pt x="8546" y="8596"/>
                </a:moveTo>
                <a:cubicBezTo>
                  <a:pt x="8521" y="8596"/>
                  <a:pt x="8499" y="8613"/>
                  <a:pt x="8492" y="8638"/>
                </a:cubicBezTo>
                <a:cubicBezTo>
                  <a:pt x="8484" y="8667"/>
                  <a:pt x="8503" y="8696"/>
                  <a:pt x="8531" y="8705"/>
                </a:cubicBezTo>
                <a:cubicBezTo>
                  <a:pt x="8568" y="8713"/>
                  <a:pt x="8603" y="8723"/>
                  <a:pt x="8640" y="8731"/>
                </a:cubicBezTo>
                <a:cubicBezTo>
                  <a:pt x="8644" y="8732"/>
                  <a:pt x="8649" y="8732"/>
                  <a:pt x="8652" y="8732"/>
                </a:cubicBezTo>
                <a:cubicBezTo>
                  <a:pt x="8677" y="8732"/>
                  <a:pt x="8699" y="8715"/>
                  <a:pt x="8704" y="8689"/>
                </a:cubicBezTo>
                <a:cubicBezTo>
                  <a:pt x="8711" y="8659"/>
                  <a:pt x="8691" y="8629"/>
                  <a:pt x="8662" y="8623"/>
                </a:cubicBezTo>
                <a:cubicBezTo>
                  <a:pt x="8629" y="8616"/>
                  <a:pt x="8593" y="8607"/>
                  <a:pt x="8559" y="8598"/>
                </a:cubicBezTo>
                <a:cubicBezTo>
                  <a:pt x="8555" y="8597"/>
                  <a:pt x="8551" y="8596"/>
                  <a:pt x="8546" y="8596"/>
                </a:cubicBezTo>
                <a:close/>
                <a:moveTo>
                  <a:pt x="9518" y="8665"/>
                </a:moveTo>
                <a:cubicBezTo>
                  <a:pt x="9516" y="8665"/>
                  <a:pt x="9515" y="8665"/>
                  <a:pt x="9514" y="8665"/>
                </a:cubicBezTo>
                <a:cubicBezTo>
                  <a:pt x="9478" y="8669"/>
                  <a:pt x="9442" y="8672"/>
                  <a:pt x="9407" y="8674"/>
                </a:cubicBezTo>
                <a:cubicBezTo>
                  <a:pt x="9377" y="8675"/>
                  <a:pt x="9353" y="8702"/>
                  <a:pt x="9357" y="8732"/>
                </a:cubicBezTo>
                <a:cubicBezTo>
                  <a:pt x="9359" y="8761"/>
                  <a:pt x="9383" y="8783"/>
                  <a:pt x="9411" y="8783"/>
                </a:cubicBezTo>
                <a:cubicBezTo>
                  <a:pt x="9413" y="8783"/>
                  <a:pt x="9414" y="8783"/>
                  <a:pt x="9414" y="8784"/>
                </a:cubicBezTo>
                <a:cubicBezTo>
                  <a:pt x="9452" y="8782"/>
                  <a:pt x="9488" y="8778"/>
                  <a:pt x="9525" y="8774"/>
                </a:cubicBezTo>
                <a:cubicBezTo>
                  <a:pt x="9556" y="8770"/>
                  <a:pt x="9576" y="8744"/>
                  <a:pt x="9573" y="8714"/>
                </a:cubicBezTo>
                <a:cubicBezTo>
                  <a:pt x="9569" y="8685"/>
                  <a:pt x="9545" y="8665"/>
                  <a:pt x="9518" y="8665"/>
                </a:cubicBezTo>
                <a:close/>
                <a:moveTo>
                  <a:pt x="8974" y="8673"/>
                </a:moveTo>
                <a:cubicBezTo>
                  <a:pt x="8946" y="8673"/>
                  <a:pt x="8923" y="8695"/>
                  <a:pt x="8920" y="8723"/>
                </a:cubicBezTo>
                <a:cubicBezTo>
                  <a:pt x="8918" y="8753"/>
                  <a:pt x="8940" y="8779"/>
                  <a:pt x="8970" y="8782"/>
                </a:cubicBezTo>
                <a:cubicBezTo>
                  <a:pt x="9006" y="8784"/>
                  <a:pt x="9041" y="8788"/>
                  <a:pt x="9077" y="8789"/>
                </a:cubicBezTo>
                <a:lnTo>
                  <a:pt x="9084" y="8789"/>
                </a:lnTo>
                <a:cubicBezTo>
                  <a:pt x="9112" y="8789"/>
                  <a:pt x="9137" y="8767"/>
                  <a:pt x="9139" y="8737"/>
                </a:cubicBezTo>
                <a:cubicBezTo>
                  <a:pt x="9140" y="8707"/>
                  <a:pt x="9117" y="8681"/>
                  <a:pt x="9086" y="8680"/>
                </a:cubicBezTo>
                <a:lnTo>
                  <a:pt x="9081" y="8680"/>
                </a:lnTo>
                <a:cubicBezTo>
                  <a:pt x="9048" y="8679"/>
                  <a:pt x="9013" y="8675"/>
                  <a:pt x="8979" y="8673"/>
                </a:cubicBezTo>
                <a:cubicBezTo>
                  <a:pt x="8978" y="8673"/>
                  <a:pt x="8976" y="8673"/>
                  <a:pt x="8974" y="8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8"/>
          <p:cNvSpPr/>
          <p:nvPr/>
        </p:nvSpPr>
        <p:spPr>
          <a:xfrm flipH="1" rot="1078194">
            <a:off x="108618" y="14783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3" name="Google Shape;773;p48"/>
          <p:cNvPicPr preferRelativeResize="0"/>
          <p:nvPr/>
        </p:nvPicPr>
        <p:blipFill rotWithShape="1">
          <a:blip r:embed="rId3">
            <a:alphaModFix/>
          </a:blip>
          <a:srcRect b="6560" l="0" r="1136" t="12936"/>
          <a:stretch/>
        </p:blipFill>
        <p:spPr>
          <a:xfrm>
            <a:off x="478850" y="482600"/>
            <a:ext cx="7767499" cy="3768074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8"/>
          <p:cNvSpPr txBox="1"/>
          <p:nvPr/>
        </p:nvSpPr>
        <p:spPr>
          <a:xfrm>
            <a:off x="76200" y="4325400"/>
            <a:ext cx="63762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PRIMERAN ETA MAKUSI: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https://primeran.eus/PLATAFORMA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/ </a:t>
            </a:r>
            <a:r>
              <a:rPr lang="en" sz="1100" u="sng">
                <a:solidFill>
                  <a:srgbClr val="1155CC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https://makusi.eus/</a:t>
            </a:r>
            <a:endParaRPr sz="1100">
              <a:solidFill>
                <a:srgbClr val="1155C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49"/>
          <p:cNvPicPr preferRelativeResize="0"/>
          <p:nvPr/>
        </p:nvPicPr>
        <p:blipFill rotWithShape="1">
          <a:blip r:embed="rId3">
            <a:alphaModFix/>
          </a:blip>
          <a:srcRect b="6290" l="0" r="2085" t="12123"/>
          <a:stretch/>
        </p:blipFill>
        <p:spPr>
          <a:xfrm>
            <a:off x="221250" y="360350"/>
            <a:ext cx="8422402" cy="43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9"/>
          <p:cNvSpPr txBox="1"/>
          <p:nvPr/>
        </p:nvSpPr>
        <p:spPr>
          <a:xfrm>
            <a:off x="3098675" y="4743100"/>
            <a:ext cx="47856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RTVE INFANTIL: </a:t>
            </a:r>
            <a:r>
              <a:rPr b="1"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https://www.rtve.es/infantil/</a:t>
            </a:r>
            <a:r>
              <a:rPr b="1" lang="en" sz="1100" u="sng">
                <a:solidFill>
                  <a:srgbClr val="222222"/>
                </a:solidFill>
              </a:rPr>
              <a:t>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0"/>
          <p:cNvSpPr/>
          <p:nvPr/>
        </p:nvSpPr>
        <p:spPr>
          <a:xfrm rot="-1078194">
            <a:off x="797518" y="2947073"/>
            <a:ext cx="475535" cy="285358"/>
          </a:xfrm>
          <a:custGeom>
            <a:rect b="b" l="l" r="r" t="t"/>
            <a:pathLst>
              <a:path extrusionOk="0" h="1770" w="2950">
                <a:moveTo>
                  <a:pt x="1824" y="0"/>
                </a:moveTo>
                <a:cubicBezTo>
                  <a:pt x="1305" y="0"/>
                  <a:pt x="713" y="63"/>
                  <a:pt x="543" y="84"/>
                </a:cubicBezTo>
                <a:lnTo>
                  <a:pt x="574" y="352"/>
                </a:lnTo>
                <a:cubicBezTo>
                  <a:pt x="935" y="310"/>
                  <a:pt x="1450" y="270"/>
                  <a:pt x="1858" y="270"/>
                </a:cubicBezTo>
                <a:cubicBezTo>
                  <a:pt x="2146" y="270"/>
                  <a:pt x="2381" y="290"/>
                  <a:pt x="2473" y="342"/>
                </a:cubicBezTo>
                <a:cubicBezTo>
                  <a:pt x="2599" y="414"/>
                  <a:pt x="2677" y="670"/>
                  <a:pt x="2650" y="928"/>
                </a:cubicBezTo>
                <a:cubicBezTo>
                  <a:pt x="2627" y="1159"/>
                  <a:pt x="2529" y="1323"/>
                  <a:pt x="2388" y="1368"/>
                </a:cubicBezTo>
                <a:cubicBezTo>
                  <a:pt x="2174" y="1436"/>
                  <a:pt x="1722" y="1489"/>
                  <a:pt x="1290" y="1499"/>
                </a:cubicBezTo>
                <a:cubicBezTo>
                  <a:pt x="1245" y="1500"/>
                  <a:pt x="1202" y="1500"/>
                  <a:pt x="1162" y="1500"/>
                </a:cubicBezTo>
                <a:cubicBezTo>
                  <a:pt x="701" y="1500"/>
                  <a:pt x="470" y="1444"/>
                  <a:pt x="424" y="1403"/>
                </a:cubicBezTo>
                <a:cubicBezTo>
                  <a:pt x="269" y="1263"/>
                  <a:pt x="250" y="825"/>
                  <a:pt x="310" y="728"/>
                </a:cubicBezTo>
                <a:cubicBezTo>
                  <a:pt x="522" y="691"/>
                  <a:pt x="1441" y="615"/>
                  <a:pt x="1878" y="615"/>
                </a:cubicBezTo>
                <a:cubicBezTo>
                  <a:pt x="1982" y="615"/>
                  <a:pt x="2059" y="619"/>
                  <a:pt x="2093" y="629"/>
                </a:cubicBezTo>
                <a:cubicBezTo>
                  <a:pt x="2106" y="640"/>
                  <a:pt x="2138" y="700"/>
                  <a:pt x="2138" y="818"/>
                </a:cubicBezTo>
                <a:cubicBezTo>
                  <a:pt x="2140" y="951"/>
                  <a:pt x="2098" y="1049"/>
                  <a:pt x="2074" y="1068"/>
                </a:cubicBezTo>
                <a:cubicBezTo>
                  <a:pt x="1997" y="1103"/>
                  <a:pt x="1646" y="1119"/>
                  <a:pt x="1259" y="1119"/>
                </a:cubicBezTo>
                <a:cubicBezTo>
                  <a:pt x="1110" y="1119"/>
                  <a:pt x="956" y="1117"/>
                  <a:pt x="810" y="1112"/>
                </a:cubicBezTo>
                <a:lnTo>
                  <a:pt x="801" y="1382"/>
                </a:lnTo>
                <a:cubicBezTo>
                  <a:pt x="804" y="1382"/>
                  <a:pt x="1012" y="1390"/>
                  <a:pt x="1263" y="1390"/>
                </a:cubicBezTo>
                <a:cubicBezTo>
                  <a:pt x="1313" y="1390"/>
                  <a:pt x="1365" y="1389"/>
                  <a:pt x="1418" y="1389"/>
                </a:cubicBezTo>
                <a:cubicBezTo>
                  <a:pt x="2086" y="1380"/>
                  <a:pt x="2176" y="1323"/>
                  <a:pt x="2219" y="1295"/>
                </a:cubicBezTo>
                <a:cubicBezTo>
                  <a:pt x="2370" y="1199"/>
                  <a:pt x="2422" y="946"/>
                  <a:pt x="2406" y="752"/>
                </a:cubicBezTo>
                <a:cubicBezTo>
                  <a:pt x="2392" y="565"/>
                  <a:pt x="2318" y="432"/>
                  <a:pt x="2200" y="382"/>
                </a:cubicBezTo>
                <a:cubicBezTo>
                  <a:pt x="2142" y="357"/>
                  <a:pt x="2008" y="347"/>
                  <a:pt x="1835" y="347"/>
                </a:cubicBezTo>
                <a:cubicBezTo>
                  <a:pt x="1279" y="347"/>
                  <a:pt x="325" y="449"/>
                  <a:pt x="239" y="467"/>
                </a:cubicBezTo>
                <a:cubicBezTo>
                  <a:pt x="172" y="482"/>
                  <a:pt x="82" y="534"/>
                  <a:pt x="37" y="698"/>
                </a:cubicBezTo>
                <a:cubicBezTo>
                  <a:pt x="23" y="751"/>
                  <a:pt x="14" y="814"/>
                  <a:pt x="11" y="882"/>
                </a:cubicBezTo>
                <a:cubicBezTo>
                  <a:pt x="0" y="1128"/>
                  <a:pt x="67" y="1446"/>
                  <a:pt x="241" y="1603"/>
                </a:cubicBezTo>
                <a:cubicBezTo>
                  <a:pt x="364" y="1714"/>
                  <a:pt x="668" y="1770"/>
                  <a:pt x="1144" y="1770"/>
                </a:cubicBezTo>
                <a:cubicBezTo>
                  <a:pt x="1193" y="1770"/>
                  <a:pt x="1243" y="1769"/>
                  <a:pt x="1295" y="1768"/>
                </a:cubicBezTo>
                <a:cubicBezTo>
                  <a:pt x="1758" y="1757"/>
                  <a:pt x="2230" y="1700"/>
                  <a:pt x="2470" y="1624"/>
                </a:cubicBezTo>
                <a:cubicBezTo>
                  <a:pt x="2716" y="1547"/>
                  <a:pt x="2884" y="1297"/>
                  <a:pt x="2918" y="955"/>
                </a:cubicBezTo>
                <a:cubicBezTo>
                  <a:pt x="2950" y="649"/>
                  <a:pt x="2866" y="253"/>
                  <a:pt x="2606" y="107"/>
                </a:cubicBezTo>
                <a:cubicBezTo>
                  <a:pt x="2463" y="26"/>
                  <a:pt x="2159" y="0"/>
                  <a:pt x="18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6" name="Google Shape;786;p50"/>
          <p:cNvGrpSpPr/>
          <p:nvPr/>
        </p:nvGrpSpPr>
        <p:grpSpPr>
          <a:xfrm>
            <a:off x="4572009" y="235823"/>
            <a:ext cx="471751" cy="608357"/>
            <a:chOff x="2493658" y="2240764"/>
            <a:chExt cx="119929" cy="154660"/>
          </a:xfrm>
        </p:grpSpPr>
        <p:sp>
          <p:nvSpPr>
            <p:cNvPr id="787" name="Google Shape;787;p50"/>
            <p:cNvSpPr/>
            <p:nvPr/>
          </p:nvSpPr>
          <p:spPr>
            <a:xfrm>
              <a:off x="2515233" y="2333045"/>
              <a:ext cx="49269" cy="62379"/>
            </a:xfrm>
            <a:custGeom>
              <a:rect b="b" l="l" r="r" t="t"/>
              <a:pathLst>
                <a:path extrusionOk="0" h="1356" w="1071">
                  <a:moveTo>
                    <a:pt x="132" y="1"/>
                  </a:moveTo>
                  <a:cubicBezTo>
                    <a:pt x="132" y="1"/>
                    <a:pt x="0" y="1265"/>
                    <a:pt x="155" y="1351"/>
                  </a:cubicBezTo>
                  <a:cubicBezTo>
                    <a:pt x="161" y="1354"/>
                    <a:pt x="168" y="1356"/>
                    <a:pt x="176" y="1356"/>
                  </a:cubicBezTo>
                  <a:cubicBezTo>
                    <a:pt x="368" y="1356"/>
                    <a:pt x="1071" y="358"/>
                    <a:pt x="1071" y="35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2493658" y="2241776"/>
              <a:ext cx="119929" cy="122459"/>
            </a:xfrm>
            <a:custGeom>
              <a:rect b="b" l="l" r="r" t="t"/>
              <a:pathLst>
                <a:path extrusionOk="0" h="2662" w="2607">
                  <a:moveTo>
                    <a:pt x="1422" y="1"/>
                  </a:moveTo>
                  <a:cubicBezTo>
                    <a:pt x="1297" y="1"/>
                    <a:pt x="1177" y="39"/>
                    <a:pt x="1069" y="128"/>
                  </a:cubicBezTo>
                  <a:lnTo>
                    <a:pt x="918" y="1037"/>
                  </a:lnTo>
                  <a:cubicBezTo>
                    <a:pt x="918" y="1037"/>
                    <a:pt x="826" y="1006"/>
                    <a:pt x="694" y="1006"/>
                  </a:cubicBezTo>
                  <a:cubicBezTo>
                    <a:pt x="496" y="1006"/>
                    <a:pt x="206" y="1077"/>
                    <a:pt x="0" y="1435"/>
                  </a:cubicBezTo>
                  <a:cubicBezTo>
                    <a:pt x="119" y="1826"/>
                    <a:pt x="1107" y="2662"/>
                    <a:pt x="1875" y="2662"/>
                  </a:cubicBezTo>
                  <a:cubicBezTo>
                    <a:pt x="2003" y="2662"/>
                    <a:pt x="2124" y="2639"/>
                    <a:pt x="2235" y="2586"/>
                  </a:cubicBezTo>
                  <a:cubicBezTo>
                    <a:pt x="2235" y="2586"/>
                    <a:pt x="2530" y="2134"/>
                    <a:pt x="2063" y="1675"/>
                  </a:cubicBezTo>
                  <a:lnTo>
                    <a:pt x="2607" y="973"/>
                  </a:lnTo>
                  <a:cubicBezTo>
                    <a:pt x="2561" y="674"/>
                    <a:pt x="1951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2542834" y="2240764"/>
              <a:ext cx="70752" cy="48303"/>
            </a:xfrm>
            <a:custGeom>
              <a:rect b="b" l="l" r="r" t="t"/>
              <a:pathLst>
                <a:path extrusionOk="0" h="1050" w="1538">
                  <a:moveTo>
                    <a:pt x="366" y="1"/>
                  </a:moveTo>
                  <a:cubicBezTo>
                    <a:pt x="219" y="1"/>
                    <a:pt x="90" y="47"/>
                    <a:pt x="0" y="150"/>
                  </a:cubicBezTo>
                  <a:cubicBezTo>
                    <a:pt x="195" y="713"/>
                    <a:pt x="929" y="1050"/>
                    <a:pt x="1327" y="1050"/>
                  </a:cubicBezTo>
                  <a:cubicBezTo>
                    <a:pt x="1419" y="1050"/>
                    <a:pt x="1492" y="1032"/>
                    <a:pt x="1538" y="995"/>
                  </a:cubicBezTo>
                  <a:cubicBezTo>
                    <a:pt x="1396" y="416"/>
                    <a:pt x="804" y="1"/>
                    <a:pt x="366" y="1"/>
                  </a:cubicBezTo>
                  <a:close/>
                </a:path>
              </a:pathLst>
            </a:custGeom>
            <a:solidFill>
              <a:srgbClr val="1E111C">
                <a:alpha val="206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0"/>
            <p:cNvSpPr/>
            <p:nvPr/>
          </p:nvSpPr>
          <p:spPr>
            <a:xfrm>
              <a:off x="2536026" y="2291091"/>
              <a:ext cx="48441" cy="31696"/>
            </a:xfrm>
            <a:custGeom>
              <a:rect b="b" l="l" r="r" t="t"/>
              <a:pathLst>
                <a:path extrusionOk="0" h="689" w="1053">
                  <a:moveTo>
                    <a:pt x="91" y="1"/>
                  </a:moveTo>
                  <a:lnTo>
                    <a:pt x="1" y="61"/>
                  </a:lnTo>
                  <a:cubicBezTo>
                    <a:pt x="373" y="608"/>
                    <a:pt x="1012" y="687"/>
                    <a:pt x="1041" y="689"/>
                  </a:cubicBezTo>
                  <a:lnTo>
                    <a:pt x="1052" y="580"/>
                  </a:lnTo>
                  <a:cubicBezTo>
                    <a:pt x="1047" y="580"/>
                    <a:pt x="434" y="505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1" name="Google Shape;791;p50"/>
          <p:cNvPicPr preferRelativeResize="0"/>
          <p:nvPr/>
        </p:nvPicPr>
        <p:blipFill rotWithShape="1">
          <a:blip r:embed="rId3">
            <a:alphaModFix/>
          </a:blip>
          <a:srcRect b="5436" l="0" r="980" t="13295"/>
          <a:stretch/>
        </p:blipFill>
        <p:spPr>
          <a:xfrm>
            <a:off x="458138" y="672488"/>
            <a:ext cx="8227723" cy="37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0"/>
          <p:cNvSpPr txBox="1"/>
          <p:nvPr/>
        </p:nvSpPr>
        <p:spPr>
          <a:xfrm>
            <a:off x="3431525" y="4603500"/>
            <a:ext cx="4314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</a:rPr>
              <a:t>YOUTUBE KIDS: </a:t>
            </a:r>
            <a:r>
              <a:rPr lang="en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https://www.youtube.com/intl/ALL_es/kids/</a:t>
            </a:r>
            <a:r>
              <a:rPr lang="en" sz="1100" u="sng">
                <a:solidFill>
                  <a:srgbClr val="222222"/>
                </a:solidFill>
              </a:rPr>
              <a:t>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ow to Pack your School Bag by Slidesgo">
  <a:themeElements>
    <a:clrScheme name="Simple Light">
      <a:dk1>
        <a:srgbClr val="1E111C"/>
      </a:dk1>
      <a:lt1>
        <a:srgbClr val="FFFFFF"/>
      </a:lt1>
      <a:dk2>
        <a:srgbClr val="FFDF89"/>
      </a:dk2>
      <a:lt2>
        <a:srgbClr val="FFD436"/>
      </a:lt2>
      <a:accent1>
        <a:srgbClr val="8CACFA"/>
      </a:accent1>
      <a:accent2>
        <a:srgbClr val="4359C4"/>
      </a:accent2>
      <a:accent3>
        <a:srgbClr val="FF4D6C"/>
      </a:accent3>
      <a:accent4>
        <a:srgbClr val="00BEA6"/>
      </a:accent4>
      <a:accent5>
        <a:srgbClr val="FF7C31"/>
      </a:accent5>
      <a:accent6>
        <a:srgbClr val="D3470D"/>
      </a:accent6>
      <a:hlink>
        <a:srgbClr val="1E11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